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D88A56-7A8D-0DF9-A206-9B11A1D199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5D2F95A-BCB8-2028-BF92-8899028ADD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3729368-38F8-8F1F-9CD5-F505C1317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52D11-1656-478A-A3D3-638A44F157E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08F3C3-EECC-590E-DC5D-567D95138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E3061DE-0FEA-AE08-B5E1-4D305B974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486CB-B75A-455C-9FC4-02CD616658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8961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0DD604-2C7C-583D-C977-2D9E11B90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EBAAFAC-3940-7CDD-E27C-8230A8C671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CD3FBB8-39B1-E7A1-7206-96EE36DCD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52D11-1656-478A-A3D3-638A44F157E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986A91-D52E-678A-521A-4ADEB66D1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3D6E2CE-D53F-F087-9E62-D0F3F8E8E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486CB-B75A-455C-9FC4-02CD616658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8806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052086-A44A-6360-96DB-64956E163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02B5254-A4DD-EF9F-EA6C-6027AA1810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CC1BC68-AB25-82FB-AB2D-E6E6DF39E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52D11-1656-478A-A3D3-638A44F157E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6BE060-F3C3-644E-2811-E233895BD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95D0309-1F15-361C-6808-06F49B398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486CB-B75A-455C-9FC4-02CD616658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4929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FC26C1-1162-0CB4-9C1C-03A4716AC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6E905EF-5F5C-8740-81B5-1C15233D78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B3ED04A-C6FC-5902-BEBF-4355EC9366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B74FE12-BD8F-76C8-6878-2DBC02C22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52D11-1656-478A-A3D3-638A44F157E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BA8E227-0883-F95D-3EB0-0D261BBDA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2C63681-086E-6948-145F-EE084343D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486CB-B75A-455C-9FC4-02CD616658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6740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24D21C-6DE6-D39B-2708-639E8D345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B391C95-E4F1-0597-17A5-6E309AEAE3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A5E1350-77ED-2E06-5A9E-DDEB89D327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42E34B1-7411-41D9-D1E0-5A0E9F30B4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D9234CF-B0A2-73E1-A0CB-30DBC5D246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A614D33-04E6-3DAA-DF54-1DF6FDC1C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52D11-1656-478A-A3D3-638A44F157E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1F6A038-DBE9-E2DE-8A1E-F67AF6118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4D629C6-CED6-8216-C067-CDA5B973F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486CB-B75A-455C-9FC4-02CD616658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6536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73E440-9D8A-6934-8953-4BAAA9EAB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8406608-49C9-5CF0-550D-CD653ACE5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52D11-1656-478A-A3D3-638A44F157E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CF0EC29-A845-D82F-7344-67BD759A9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1A627DE-2C94-D39A-CC41-0AC52A211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486CB-B75A-455C-9FC4-02CD616658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1676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8F07CFC-6507-024C-45E7-95A265FF7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52D11-1656-478A-A3D3-638A44F157E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047EB93-22CE-01B2-E384-4AADAF093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A6A5785-E054-6C54-D8A9-4553B9E2B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486CB-B75A-455C-9FC4-02CD616658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806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80F90B-91D9-D905-9E7A-82F0E1F35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259B525-EF29-3D59-B2AA-C855FAF0B9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4FB7338-3F3D-E708-3B0F-129D804BA5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772D545-D2FC-80B6-6DDD-8FD0576F3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52D11-1656-478A-A3D3-638A44F157E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8B1AFBE-4C06-04A1-3AE9-BF683CB41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99E2772-C868-7CEA-35A9-A977DFDB9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486CB-B75A-455C-9FC4-02CD616658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5244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DD472F-F3FD-AB32-B91D-D2A166664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ECEB81B-7C25-F758-B233-7DC00C3D56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8D5764C-2BB4-1846-5ED2-2380FEB1A1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7ED3086-0DC0-FBDA-52C6-DF95B7934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52D11-1656-478A-A3D3-638A44F157E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106DDC3-F512-AA3C-F727-0E2BE572E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B2E819F-F153-9CA3-EDF1-3DC051E0A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486CB-B75A-455C-9FC4-02CD616658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4824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993121-6184-4E67-4B6C-EF9F0604E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2FABE1B-7A3D-625A-8240-FFCDE4C14A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79ADF65-47A7-16BE-21A7-80B425D17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52D11-1656-478A-A3D3-638A44F157E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D8A6FF8-E06D-C4FF-8E1C-AB0FC7D17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E62E4C3-E9B9-FFAD-B277-096F493AD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486CB-B75A-455C-9FC4-02CD616658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1662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BE83C56-88D6-FF64-B5C6-F949B7D0D5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1380F3D-6376-103D-FE3D-562ED1FFF9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9DB6FC9-8D4E-3D6C-FB60-2D8AC53C4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52D11-1656-478A-A3D3-638A44F157E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3185B2F-63A6-10EE-DF0E-5E9D174CD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E901FFE-ACF4-BE54-C0A5-B4286DD5D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486CB-B75A-455C-9FC4-02CD616658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3017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B86DDE1-4A44-6C1C-5355-3C269899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70B8B1F-780D-524E-9A5D-41E6994F7C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2ED50C6-06AD-E750-4248-10179E5E2D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F52D11-1656-478A-A3D3-638A44F157E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602EC7C-F521-0866-D1B2-E4DD277763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7821AF5-1713-E76C-A5EA-B10170DBAE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1486CB-B75A-455C-9FC4-02CD616658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7245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8CA4042D-89DC-AE30-6F6A-E6A5A1D5A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939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7EA04EF-3D1A-CE79-0E0A-F983839244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2665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Euro Amancio</dc:creator>
  <cp:lastModifiedBy>Euro Amancio</cp:lastModifiedBy>
  <cp:revision>1</cp:revision>
  <dcterms:created xsi:type="dcterms:W3CDTF">2026-04-14T12:27:37Z</dcterms:created>
  <dcterms:modified xsi:type="dcterms:W3CDTF">2026-04-14T12:29:23Z</dcterms:modified>
</cp:coreProperties>
</file>