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75" d="100"/>
          <a:sy n="75" d="100"/>
        </p:scale>
        <p:origin x="195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8CBC6-2A22-174B-C6CE-DAB62B002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8C5B17-3408-6A84-AF73-91398A261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7DD4DC-7688-1887-E91F-DFEF916C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B2BD7F-D42F-9516-D02B-BD0FCE2B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046D28-D407-E272-2FB1-397656A4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73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A94A0-149F-334C-C281-7DB44F63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D823A6-99F5-1190-D72A-55CEE8AC3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567D71-51A6-5B17-B3EB-B8980F441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7CDB6D-4DF4-B552-BD67-AD5FAC868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5A0281-6B8D-2C0E-5ADD-91554D2D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56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72954-988C-6417-9010-326F736DF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1BD5BB-9C20-DF7B-1A65-597FC4F8C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55EAAF-1D8F-8BC1-4D03-DFFDA6EA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F845AF-29C6-9F55-289D-9A3BA068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BEAA6A-7F49-1C36-A65C-71E38B10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378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8E7C1-A664-96DF-4B5F-8650B828A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D4BC9-F5DD-2329-D36F-33D878CFF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56F28A3-0C04-6FD7-2553-D47EA6BCC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0B28C5-9133-8198-06EA-80CE6851A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65A60C-0415-AC26-0634-82FB05EA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B7B3A5-9A12-EF40-E441-78C2DAD6B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439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8EF99-6E22-1D39-ECDE-36012CF4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61D934-D732-4E02-F909-31F9FF42A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AAF1A1-246B-6125-88AD-353A903DE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E46CEE-0B2A-FDF0-F8A7-B4CCDE35C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9DBEE3-B9AE-4242-7C8A-D0D6365F8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34A67B6-7324-001B-B175-6B6939B46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2B26CD0-36B9-4794-0963-A409C5930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35B4E84-6678-AB17-E0DA-25D87750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62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C5F83-90DC-220D-D49D-C8468410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765028-5106-D878-BE96-B143FB98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924B9E-0CAD-FA4C-2084-BC541AE2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C7C713-1C3A-D71E-DC69-7586D3C3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73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2BC72DF-3EF9-7B8F-0A4B-7AA80C6F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9680FAC-8515-A42B-5330-35355FAB9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18541C-4B1A-688C-B14B-BFDE768E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67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5DA21-92B4-4307-8864-D1BA6CC39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1BC54-19EC-9902-DEAA-8B5794D8C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386E61-2F38-31A2-99EA-FA32E8DD8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796BB3-28EF-AD02-DF9C-CF367D38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9CCEB4-29EC-D118-8106-27F65C15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9D0155-7D60-C57B-97FC-80AFE6A2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33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DDE6A-1C9E-0385-323C-AFE3F1FE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C4DE518-9B7E-0BAD-0E03-14C0FB3FE5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7C415F-C7A8-2EBA-77C0-1650698FD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76447E-C8B6-143D-90C1-6C5CE024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194D3D-B3CA-E1ED-B41C-76B4205B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46ED51-0896-35D0-EC68-D056624C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55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633F7-86A2-22DF-8912-FA124A2C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6DB6C8-8F6C-34D5-4AF7-473BB06E9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077299-EEDD-434D-E11B-DB14B9D21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C3526F-0FF3-C279-4273-FDCAA277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7D408-A125-320B-4661-14CBC149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92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A11B89-D837-3F5A-7C24-E674533DB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467ED7-2E74-28A8-0086-47E126CB7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94EC36-D78D-E6A0-8692-39B7E4CC1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2AB3A0-3819-34D5-C67F-47E17108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4677E1-5A63-51CE-547F-21C457EE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63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5563980-16D5-3522-DCC1-A86607A9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55AE0B-6DD3-2E48-905A-696587055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62CBA6-3F3A-A13A-2342-0BDC4C81B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6C2BB-E7E8-404C-A829-6C328228D05A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E3C377-A8AE-0CCB-F181-618132820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56CD17-898D-53AA-CD15-C5308C1B1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68B8A-B592-4CEE-B0A7-FB89D8DB1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42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5EBA881-3D5E-82EE-43EA-8FD33D8C3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7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CD46D69-359A-D32B-A9D1-3CA2FDD9C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26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deivison fiuza</dc:creator>
  <cp:lastModifiedBy>deivison fiuza</cp:lastModifiedBy>
  <cp:revision>1</cp:revision>
  <dcterms:created xsi:type="dcterms:W3CDTF">2025-04-01T13:15:32Z</dcterms:created>
  <dcterms:modified xsi:type="dcterms:W3CDTF">2025-04-01T13:15:45Z</dcterms:modified>
</cp:coreProperties>
</file>