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  <p:sldMasterId id="2147483668" r:id="rId2"/>
  </p:sldMasterIdLst>
  <p:sldIdLst>
    <p:sldId id="295" r:id="rId3"/>
    <p:sldId id="282" r:id="rId4"/>
    <p:sldId id="283" r:id="rId5"/>
    <p:sldId id="286" r:id="rId6"/>
    <p:sldId id="287" r:id="rId7"/>
    <p:sldId id="263" r:id="rId8"/>
    <p:sldId id="257" r:id="rId9"/>
    <p:sldId id="262" r:id="rId10"/>
    <p:sldId id="285" r:id="rId11"/>
    <p:sldId id="293" r:id="rId12"/>
    <p:sldId id="259" r:id="rId13"/>
    <p:sldId id="265" r:id="rId14"/>
    <p:sldId id="284" r:id="rId15"/>
    <p:sldId id="269" r:id="rId16"/>
    <p:sldId id="292" r:id="rId1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2E9BAA7-8C30-4118-81AE-ACDC0711C3D5}" v="61" dt="2024-11-04T16:23:54.29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5735" autoAdjust="0"/>
    <p:restoredTop sz="94660"/>
  </p:normalViewPr>
  <p:slideViewPr>
    <p:cSldViewPr snapToGrid="0">
      <p:cViewPr varScale="1">
        <p:scale>
          <a:sx n="65" d="100"/>
          <a:sy n="65" d="100"/>
        </p:scale>
        <p:origin x="498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microsoft.com/office/2015/10/relationships/revisionInfo" Target="revisionInfo.xml"/><Relationship Id="rId10" Type="http://schemas.openxmlformats.org/officeDocument/2006/relationships/slide" Target="slides/slide8.xml"/><Relationship Id="rId19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ra Blanck" userId="8d34611a16a7ce44" providerId="LiveId" clId="{92E9BAA7-8C30-4118-81AE-ACDC0711C3D5}"/>
    <pc:docChg chg="custSel addSld delSld modSld sldOrd delMainMaster">
      <pc:chgData name="Mara Blanck" userId="8d34611a16a7ce44" providerId="LiveId" clId="{92E9BAA7-8C30-4118-81AE-ACDC0711C3D5}" dt="2024-11-04T16:23:54.290" v="2211"/>
      <pc:docMkLst>
        <pc:docMk/>
      </pc:docMkLst>
      <pc:sldChg chg="addSp delSp modSp del mod">
        <pc:chgData name="Mara Blanck" userId="8d34611a16a7ce44" providerId="LiveId" clId="{92E9BAA7-8C30-4118-81AE-ACDC0711C3D5}" dt="2024-11-03T18:36:34.252" v="218" actId="47"/>
        <pc:sldMkLst>
          <pc:docMk/>
          <pc:sldMk cId="4046185596" sldId="256"/>
        </pc:sldMkLst>
        <pc:spChg chg="del">
          <ac:chgData name="Mara Blanck" userId="8d34611a16a7ce44" providerId="LiveId" clId="{92E9BAA7-8C30-4118-81AE-ACDC0711C3D5}" dt="2024-11-03T18:33:05.760" v="205" actId="478"/>
          <ac:spMkLst>
            <pc:docMk/>
            <pc:sldMk cId="4046185596" sldId="256"/>
            <ac:spMk id="2" creationId="{6932A31B-4764-E151-5257-E74D0A4D79D7}"/>
          </ac:spMkLst>
        </pc:spChg>
        <pc:spChg chg="del">
          <ac:chgData name="Mara Blanck" userId="8d34611a16a7ce44" providerId="LiveId" clId="{92E9BAA7-8C30-4118-81AE-ACDC0711C3D5}" dt="2024-11-03T18:33:11.635" v="207" actId="478"/>
          <ac:spMkLst>
            <pc:docMk/>
            <pc:sldMk cId="4046185596" sldId="256"/>
            <ac:spMk id="3" creationId="{6193748F-15A8-213D-90B0-CBDE25E0DD5B}"/>
          </ac:spMkLst>
        </pc:spChg>
        <pc:spChg chg="add mod">
          <ac:chgData name="Mara Blanck" userId="8d34611a16a7ce44" providerId="LiveId" clId="{92E9BAA7-8C30-4118-81AE-ACDC0711C3D5}" dt="2024-11-03T18:33:28.649" v="213" actId="14100"/>
          <ac:spMkLst>
            <pc:docMk/>
            <pc:sldMk cId="4046185596" sldId="256"/>
            <ac:spMk id="6" creationId="{D61178F8-9F46-5BC8-A42A-4C9CABB207F5}"/>
          </ac:spMkLst>
        </pc:spChg>
        <pc:spChg chg="add mod">
          <ac:chgData name="Mara Blanck" userId="8d34611a16a7ce44" providerId="LiveId" clId="{92E9BAA7-8C30-4118-81AE-ACDC0711C3D5}" dt="2024-11-03T18:33:17.009" v="210" actId="20577"/>
          <ac:spMkLst>
            <pc:docMk/>
            <pc:sldMk cId="4046185596" sldId="256"/>
            <ac:spMk id="9" creationId="{538FBB0D-CEBC-656B-3D51-981172F905BF}"/>
          </ac:spMkLst>
        </pc:spChg>
        <pc:graphicFrameChg chg="add mod">
          <ac:chgData name="Mara Blanck" userId="8d34611a16a7ce44" providerId="LiveId" clId="{92E9BAA7-8C30-4118-81AE-ACDC0711C3D5}" dt="2024-11-03T18:35:20.695" v="217" actId="1076"/>
          <ac:graphicFrameMkLst>
            <pc:docMk/>
            <pc:sldMk cId="4046185596" sldId="256"/>
            <ac:graphicFrameMk id="10" creationId="{B4FD71C2-F81D-B2F4-1889-1E47C0EDF5C6}"/>
          </ac:graphicFrameMkLst>
        </pc:graphicFrameChg>
        <pc:picChg chg="mod">
          <ac:chgData name="Mara Blanck" userId="8d34611a16a7ce44" providerId="LiveId" clId="{92E9BAA7-8C30-4118-81AE-ACDC0711C3D5}" dt="2024-11-01T09:15:59.610" v="77" actId="14100"/>
          <ac:picMkLst>
            <pc:docMk/>
            <pc:sldMk cId="4046185596" sldId="256"/>
            <ac:picMk id="4" creationId="{368E2108-6D9E-FFDE-7F6D-22BC73E92D58}"/>
          </ac:picMkLst>
        </pc:picChg>
        <pc:picChg chg="del mod">
          <ac:chgData name="Mara Blanck" userId="8d34611a16a7ce44" providerId="LiveId" clId="{92E9BAA7-8C30-4118-81AE-ACDC0711C3D5}" dt="2024-11-03T18:33:21.243" v="211" actId="478"/>
          <ac:picMkLst>
            <pc:docMk/>
            <pc:sldMk cId="4046185596" sldId="256"/>
            <ac:picMk id="7" creationId="{70038161-1A1C-F4A2-3CF4-B439B48CCDB0}"/>
          </ac:picMkLst>
        </pc:picChg>
      </pc:sldChg>
      <pc:sldChg chg="addSp modSp mod ord modTransition setBg">
        <pc:chgData name="Mara Blanck" userId="8d34611a16a7ce44" providerId="LiveId" clId="{92E9BAA7-8C30-4118-81AE-ACDC0711C3D5}" dt="2024-11-04T16:23:54.290" v="2211"/>
        <pc:sldMkLst>
          <pc:docMk/>
          <pc:sldMk cId="1908271570" sldId="257"/>
        </pc:sldMkLst>
        <pc:spChg chg="mod">
          <ac:chgData name="Mara Blanck" userId="8d34611a16a7ce44" providerId="LiveId" clId="{92E9BAA7-8C30-4118-81AE-ACDC0711C3D5}" dt="2024-11-04T10:52:22.228" v="373" actId="14100"/>
          <ac:spMkLst>
            <pc:docMk/>
            <pc:sldMk cId="1908271570" sldId="257"/>
            <ac:spMk id="2" creationId="{34B6DBE2-407F-90B6-2EAF-73F78B9BA202}"/>
          </ac:spMkLst>
        </pc:spChg>
        <pc:spChg chg="mod ord">
          <ac:chgData name="Mara Blanck" userId="8d34611a16a7ce44" providerId="LiveId" clId="{92E9BAA7-8C30-4118-81AE-ACDC0711C3D5}" dt="2024-11-04T10:59:55.419" v="461" actId="255"/>
          <ac:spMkLst>
            <pc:docMk/>
            <pc:sldMk cId="1908271570" sldId="257"/>
            <ac:spMk id="7" creationId="{2E1D1A1A-407E-F407-D399-1F390E0AD58C}"/>
          </ac:spMkLst>
        </pc:spChg>
        <pc:spChg chg="add">
          <ac:chgData name="Mara Blanck" userId="8d34611a16a7ce44" providerId="LiveId" clId="{92E9BAA7-8C30-4118-81AE-ACDC0711C3D5}" dt="2024-11-03T18:39:21.601" v="250" actId="26606"/>
          <ac:spMkLst>
            <pc:docMk/>
            <pc:sldMk cId="1908271570" sldId="257"/>
            <ac:spMk id="12" creationId="{A65AC7D1-EAA9-48F5-B509-60A7F50BF703}"/>
          </ac:spMkLst>
        </pc:spChg>
        <pc:spChg chg="add">
          <ac:chgData name="Mara Blanck" userId="8d34611a16a7ce44" providerId="LiveId" clId="{92E9BAA7-8C30-4118-81AE-ACDC0711C3D5}" dt="2024-11-03T18:39:21.601" v="250" actId="26606"/>
          <ac:spMkLst>
            <pc:docMk/>
            <pc:sldMk cId="1908271570" sldId="257"/>
            <ac:spMk id="14" creationId="{D6320AF9-619A-4175-865B-5663E1AEF4C5}"/>
          </ac:spMkLst>
        </pc:spChg>
        <pc:spChg chg="add">
          <ac:chgData name="Mara Blanck" userId="8d34611a16a7ce44" providerId="LiveId" clId="{92E9BAA7-8C30-4118-81AE-ACDC0711C3D5}" dt="2024-11-03T18:39:21.601" v="250" actId="26606"/>
          <ac:spMkLst>
            <pc:docMk/>
            <pc:sldMk cId="1908271570" sldId="257"/>
            <ac:spMk id="20" creationId="{7E018740-5C2B-4A41-AC1A-7E68D1EC1954}"/>
          </ac:spMkLst>
        </pc:spChg>
        <pc:spChg chg="add">
          <ac:chgData name="Mara Blanck" userId="8d34611a16a7ce44" providerId="LiveId" clId="{92E9BAA7-8C30-4118-81AE-ACDC0711C3D5}" dt="2024-11-03T18:39:21.601" v="250" actId="26606"/>
          <ac:spMkLst>
            <pc:docMk/>
            <pc:sldMk cId="1908271570" sldId="257"/>
            <ac:spMk id="22" creationId="{166F75A4-C475-4941-8EE2-B80A06A2C1BB}"/>
          </ac:spMkLst>
        </pc:spChg>
        <pc:spChg chg="add">
          <ac:chgData name="Mara Blanck" userId="8d34611a16a7ce44" providerId="LiveId" clId="{92E9BAA7-8C30-4118-81AE-ACDC0711C3D5}" dt="2024-11-03T18:39:21.601" v="250" actId="26606"/>
          <ac:spMkLst>
            <pc:docMk/>
            <pc:sldMk cId="1908271570" sldId="257"/>
            <ac:spMk id="24" creationId="{A032553A-72E8-4B0D-8405-FF9771C9AF05}"/>
          </ac:spMkLst>
        </pc:spChg>
        <pc:spChg chg="add">
          <ac:chgData name="Mara Blanck" userId="8d34611a16a7ce44" providerId="LiveId" clId="{92E9BAA7-8C30-4118-81AE-ACDC0711C3D5}" dt="2024-11-03T18:39:21.601" v="250" actId="26606"/>
          <ac:spMkLst>
            <pc:docMk/>
            <pc:sldMk cId="1908271570" sldId="257"/>
            <ac:spMk id="26" creationId="{765800AC-C3B9-498E-87BC-29FAE4C76B21}"/>
          </ac:spMkLst>
        </pc:spChg>
        <pc:spChg chg="add">
          <ac:chgData name="Mara Blanck" userId="8d34611a16a7ce44" providerId="LiveId" clId="{92E9BAA7-8C30-4118-81AE-ACDC0711C3D5}" dt="2024-11-03T18:39:21.601" v="250" actId="26606"/>
          <ac:spMkLst>
            <pc:docMk/>
            <pc:sldMk cId="1908271570" sldId="257"/>
            <ac:spMk id="28" creationId="{1F9D6ACB-2FF4-49F9-978A-E0D5327FC635}"/>
          </ac:spMkLst>
        </pc:spChg>
        <pc:spChg chg="add">
          <ac:chgData name="Mara Blanck" userId="8d34611a16a7ce44" providerId="LiveId" clId="{92E9BAA7-8C30-4118-81AE-ACDC0711C3D5}" dt="2024-11-03T18:39:21.601" v="250" actId="26606"/>
          <ac:spMkLst>
            <pc:docMk/>
            <pc:sldMk cId="1908271570" sldId="257"/>
            <ac:spMk id="30" creationId="{A5EC319D-0FEA-4B95-A3EA-01E35672C95B}"/>
          </ac:spMkLst>
        </pc:spChg>
        <pc:picChg chg="mod">
          <ac:chgData name="Mara Blanck" userId="8d34611a16a7ce44" providerId="LiveId" clId="{92E9BAA7-8C30-4118-81AE-ACDC0711C3D5}" dt="2024-11-04T10:53:09.774" v="391" actId="1076"/>
          <ac:picMkLst>
            <pc:docMk/>
            <pc:sldMk cId="1908271570" sldId="257"/>
            <ac:picMk id="6" creationId="{576C1AFA-0A4B-108C-949C-332DDFADF735}"/>
          </ac:picMkLst>
        </pc:picChg>
        <pc:cxnChg chg="add">
          <ac:chgData name="Mara Blanck" userId="8d34611a16a7ce44" providerId="LiveId" clId="{92E9BAA7-8C30-4118-81AE-ACDC0711C3D5}" dt="2024-11-03T18:39:21.601" v="250" actId="26606"/>
          <ac:cxnSpMkLst>
            <pc:docMk/>
            <pc:sldMk cId="1908271570" sldId="257"/>
            <ac:cxnSpMk id="16" creationId="{063B6EC6-D752-4EE7-908B-F8F19E8C7FEA}"/>
          </ac:cxnSpMkLst>
        </pc:cxnChg>
        <pc:cxnChg chg="add">
          <ac:chgData name="Mara Blanck" userId="8d34611a16a7ce44" providerId="LiveId" clId="{92E9BAA7-8C30-4118-81AE-ACDC0711C3D5}" dt="2024-11-03T18:39:21.601" v="250" actId="26606"/>
          <ac:cxnSpMkLst>
            <pc:docMk/>
            <pc:sldMk cId="1908271570" sldId="257"/>
            <ac:cxnSpMk id="18" creationId="{EFECD4E8-AD3E-4228-82A2-9461958EA94D}"/>
          </ac:cxnSpMkLst>
        </pc:cxnChg>
      </pc:sldChg>
      <pc:sldChg chg="addSp delSp modSp del mod">
        <pc:chgData name="Mara Blanck" userId="8d34611a16a7ce44" providerId="LiveId" clId="{92E9BAA7-8C30-4118-81AE-ACDC0711C3D5}" dt="2024-11-04T16:20:41.118" v="2180" actId="47"/>
        <pc:sldMkLst>
          <pc:docMk/>
          <pc:sldMk cId="2651644884" sldId="258"/>
        </pc:sldMkLst>
        <pc:spChg chg="del mod">
          <ac:chgData name="Mara Blanck" userId="8d34611a16a7ce44" providerId="LiveId" clId="{92E9BAA7-8C30-4118-81AE-ACDC0711C3D5}" dt="2024-11-04T10:54:40.861" v="404" actId="478"/>
          <ac:spMkLst>
            <pc:docMk/>
            <pc:sldMk cId="2651644884" sldId="258"/>
            <ac:spMk id="2" creationId="{697FA341-3F14-88DE-CA85-23CFF67CFB69}"/>
          </ac:spMkLst>
        </pc:spChg>
        <pc:spChg chg="del mod">
          <ac:chgData name="Mara Blanck" userId="8d34611a16a7ce44" providerId="LiveId" clId="{92E9BAA7-8C30-4118-81AE-ACDC0711C3D5}" dt="2024-11-04T10:54:42.694" v="405" actId="478"/>
          <ac:spMkLst>
            <pc:docMk/>
            <pc:sldMk cId="2651644884" sldId="258"/>
            <ac:spMk id="3" creationId="{B5169756-61E6-AEA8-13F8-2D6E3430C87F}"/>
          </ac:spMkLst>
        </pc:spChg>
        <pc:spChg chg="add del mod">
          <ac:chgData name="Mara Blanck" userId="8d34611a16a7ce44" providerId="LiveId" clId="{92E9BAA7-8C30-4118-81AE-ACDC0711C3D5}" dt="2024-11-04T10:54:45.163" v="406" actId="478"/>
          <ac:spMkLst>
            <pc:docMk/>
            <pc:sldMk cId="2651644884" sldId="258"/>
            <ac:spMk id="5" creationId="{9D67249C-68A3-883B-A8F0-DDCDB1D62A58}"/>
          </ac:spMkLst>
        </pc:spChg>
        <pc:picChg chg="mod">
          <ac:chgData name="Mara Blanck" userId="8d34611a16a7ce44" providerId="LiveId" clId="{92E9BAA7-8C30-4118-81AE-ACDC0711C3D5}" dt="2024-11-01T09:19:31.407" v="135" actId="1076"/>
          <ac:picMkLst>
            <pc:docMk/>
            <pc:sldMk cId="2651644884" sldId="258"/>
            <ac:picMk id="6" creationId="{DBA83258-A089-F5CA-1C44-425A0C0DD953}"/>
          </ac:picMkLst>
        </pc:picChg>
      </pc:sldChg>
      <pc:sldChg chg="addSp modSp mod ord modTransition">
        <pc:chgData name="Mara Blanck" userId="8d34611a16a7ce44" providerId="LiveId" clId="{92E9BAA7-8C30-4118-81AE-ACDC0711C3D5}" dt="2024-11-04T16:23:54.290" v="2211"/>
        <pc:sldMkLst>
          <pc:docMk/>
          <pc:sldMk cId="3948307413" sldId="259"/>
        </pc:sldMkLst>
        <pc:spChg chg="mod">
          <ac:chgData name="Mara Blanck" userId="8d34611a16a7ce44" providerId="LiveId" clId="{92E9BAA7-8C30-4118-81AE-ACDC0711C3D5}" dt="2024-11-04T15:23:13.821" v="2125" actId="1076"/>
          <ac:spMkLst>
            <pc:docMk/>
            <pc:sldMk cId="3948307413" sldId="259"/>
            <ac:spMk id="2" creationId="{FCAB1BC9-FE3B-95AF-2EA8-3102E96336F4}"/>
          </ac:spMkLst>
        </pc:spChg>
        <pc:spChg chg="add mod">
          <ac:chgData name="Mara Blanck" userId="8d34611a16a7ce44" providerId="LiveId" clId="{92E9BAA7-8C30-4118-81AE-ACDC0711C3D5}" dt="2024-11-04T15:19:42.426" v="2003" actId="767"/>
          <ac:spMkLst>
            <pc:docMk/>
            <pc:sldMk cId="3948307413" sldId="259"/>
            <ac:spMk id="6" creationId="{B22953F2-3E8C-D326-E035-2EE9F99A4A41}"/>
          </ac:spMkLst>
        </pc:spChg>
        <pc:spChg chg="add mod">
          <ac:chgData name="Mara Blanck" userId="8d34611a16a7ce44" providerId="LiveId" clId="{92E9BAA7-8C30-4118-81AE-ACDC0711C3D5}" dt="2024-11-04T15:21:42.591" v="2053" actId="1076"/>
          <ac:spMkLst>
            <pc:docMk/>
            <pc:sldMk cId="3948307413" sldId="259"/>
            <ac:spMk id="8" creationId="{67287AAF-2096-90EA-9FBF-45671F4C7EB8}"/>
          </ac:spMkLst>
        </pc:spChg>
        <pc:picChg chg="add mod">
          <ac:chgData name="Mara Blanck" userId="8d34611a16a7ce44" providerId="LiveId" clId="{92E9BAA7-8C30-4118-81AE-ACDC0711C3D5}" dt="2024-11-04T15:22:25.518" v="2081" actId="1076"/>
          <ac:picMkLst>
            <pc:docMk/>
            <pc:sldMk cId="3948307413" sldId="259"/>
            <ac:picMk id="3" creationId="{C7C2B97E-D1FC-A28D-74C7-09CC508B6836}"/>
          </ac:picMkLst>
        </pc:picChg>
        <pc:picChg chg="mod">
          <ac:chgData name="Mara Blanck" userId="8d34611a16a7ce44" providerId="LiveId" clId="{92E9BAA7-8C30-4118-81AE-ACDC0711C3D5}" dt="2024-11-04T11:31:26.711" v="541" actId="1076"/>
          <ac:picMkLst>
            <pc:docMk/>
            <pc:sldMk cId="3948307413" sldId="259"/>
            <ac:picMk id="4" creationId="{E679DDFE-7F9C-E4C7-C965-1796C0B1FB38}"/>
          </ac:picMkLst>
        </pc:picChg>
        <pc:picChg chg="mod">
          <ac:chgData name="Mara Blanck" userId="8d34611a16a7ce44" providerId="LiveId" clId="{92E9BAA7-8C30-4118-81AE-ACDC0711C3D5}" dt="2024-11-04T11:32:16.825" v="549" actId="1076"/>
          <ac:picMkLst>
            <pc:docMk/>
            <pc:sldMk cId="3948307413" sldId="259"/>
            <ac:picMk id="5" creationId="{E3EB3BD3-89D6-ECA1-3249-F390199594BF}"/>
          </ac:picMkLst>
        </pc:picChg>
        <pc:picChg chg="mod">
          <ac:chgData name="Mara Blanck" userId="8d34611a16a7ce44" providerId="LiveId" clId="{92E9BAA7-8C30-4118-81AE-ACDC0711C3D5}" dt="2024-11-04T11:31:04.216" v="536" actId="1076"/>
          <ac:picMkLst>
            <pc:docMk/>
            <pc:sldMk cId="3948307413" sldId="259"/>
            <ac:picMk id="7" creationId="{CA76F272-17D9-B5F6-5964-354477425A2E}"/>
          </ac:picMkLst>
        </pc:picChg>
      </pc:sldChg>
      <pc:sldChg chg="modSp del mod">
        <pc:chgData name="Mara Blanck" userId="8d34611a16a7ce44" providerId="LiveId" clId="{92E9BAA7-8C30-4118-81AE-ACDC0711C3D5}" dt="2024-11-04T16:19:46.833" v="2155" actId="47"/>
        <pc:sldMkLst>
          <pc:docMk/>
          <pc:sldMk cId="3117519241" sldId="260"/>
        </pc:sldMkLst>
        <pc:grpChg chg="mod">
          <ac:chgData name="Mara Blanck" userId="8d34611a16a7ce44" providerId="LiveId" clId="{92E9BAA7-8C30-4118-81AE-ACDC0711C3D5}" dt="2024-11-04T10:57:00.842" v="432" actId="1076"/>
          <ac:grpSpMkLst>
            <pc:docMk/>
            <pc:sldMk cId="3117519241" sldId="260"/>
            <ac:grpSpMk id="9" creationId="{0289CC60-87E7-EDFE-D182-E79ACA258267}"/>
          </ac:grpSpMkLst>
        </pc:grpChg>
        <pc:picChg chg="mod">
          <ac:chgData name="Mara Blanck" userId="8d34611a16a7ce44" providerId="LiveId" clId="{92E9BAA7-8C30-4118-81AE-ACDC0711C3D5}" dt="2024-11-04T10:56:59.451" v="431" actId="1076"/>
          <ac:picMkLst>
            <pc:docMk/>
            <pc:sldMk cId="3117519241" sldId="260"/>
            <ac:picMk id="6" creationId="{1386E0C4-8ADA-3FA5-E32A-0ED208B79446}"/>
          </ac:picMkLst>
        </pc:picChg>
        <pc:picChg chg="mod">
          <ac:chgData name="Mara Blanck" userId="8d34611a16a7ce44" providerId="LiveId" clId="{92E9BAA7-8C30-4118-81AE-ACDC0711C3D5}" dt="2024-11-04T10:57:03.363" v="434" actId="1076"/>
          <ac:picMkLst>
            <pc:docMk/>
            <pc:sldMk cId="3117519241" sldId="260"/>
            <ac:picMk id="7" creationId="{30C27C6C-1F91-7232-E509-3F48F720314A}"/>
          </ac:picMkLst>
        </pc:picChg>
        <pc:picChg chg="mod">
          <ac:chgData name="Mara Blanck" userId="8d34611a16a7ce44" providerId="LiveId" clId="{92E9BAA7-8C30-4118-81AE-ACDC0711C3D5}" dt="2024-11-04T10:57:10.700" v="439" actId="1076"/>
          <ac:picMkLst>
            <pc:docMk/>
            <pc:sldMk cId="3117519241" sldId="260"/>
            <ac:picMk id="8" creationId="{FFC58470-10B8-FA65-E9A8-7CFB89A2E912}"/>
          </ac:picMkLst>
        </pc:picChg>
        <pc:picChg chg="mod">
          <ac:chgData name="Mara Blanck" userId="8d34611a16a7ce44" providerId="LiveId" clId="{92E9BAA7-8C30-4118-81AE-ACDC0711C3D5}" dt="2024-11-04T10:57:15.184" v="441" actId="1076"/>
          <ac:picMkLst>
            <pc:docMk/>
            <pc:sldMk cId="3117519241" sldId="260"/>
            <ac:picMk id="12" creationId="{E52B5C91-21AD-73D7-21A3-07D32000874A}"/>
          </ac:picMkLst>
        </pc:picChg>
        <pc:picChg chg="mod">
          <ac:chgData name="Mara Blanck" userId="8d34611a16a7ce44" providerId="LiveId" clId="{92E9BAA7-8C30-4118-81AE-ACDC0711C3D5}" dt="2024-11-04T10:57:02.207" v="433" actId="1076"/>
          <ac:picMkLst>
            <pc:docMk/>
            <pc:sldMk cId="3117519241" sldId="260"/>
            <ac:picMk id="13" creationId="{EAE737D1-6FD8-3794-1188-BA2EE5CF1ABC}"/>
          </ac:picMkLst>
        </pc:picChg>
        <pc:picChg chg="mod">
          <ac:chgData name="Mara Blanck" userId="8d34611a16a7ce44" providerId="LiveId" clId="{92E9BAA7-8C30-4118-81AE-ACDC0711C3D5}" dt="2024-11-04T10:57:06.191" v="436" actId="1076"/>
          <ac:picMkLst>
            <pc:docMk/>
            <pc:sldMk cId="3117519241" sldId="260"/>
            <ac:picMk id="14" creationId="{6B3E06B0-8C59-8E90-5FBF-540DCC309F91}"/>
          </ac:picMkLst>
        </pc:picChg>
        <pc:picChg chg="mod">
          <ac:chgData name="Mara Blanck" userId="8d34611a16a7ce44" providerId="LiveId" clId="{92E9BAA7-8C30-4118-81AE-ACDC0711C3D5}" dt="2024-11-04T10:57:13.825" v="440" actId="1076"/>
          <ac:picMkLst>
            <pc:docMk/>
            <pc:sldMk cId="3117519241" sldId="260"/>
            <ac:picMk id="15" creationId="{7697E781-7238-7584-51BD-8DEC9DAC16E2}"/>
          </ac:picMkLst>
        </pc:picChg>
        <pc:picChg chg="mod">
          <ac:chgData name="Mara Blanck" userId="8d34611a16a7ce44" providerId="LiveId" clId="{92E9BAA7-8C30-4118-81AE-ACDC0711C3D5}" dt="2024-11-04T10:56:57.061" v="430" actId="1076"/>
          <ac:picMkLst>
            <pc:docMk/>
            <pc:sldMk cId="3117519241" sldId="260"/>
            <ac:picMk id="17" creationId="{6AAB7A8C-5FFC-4DF0-E31B-84389EB2DB8D}"/>
          </ac:picMkLst>
        </pc:picChg>
        <pc:picChg chg="mod">
          <ac:chgData name="Mara Blanck" userId="8d34611a16a7ce44" providerId="LiveId" clId="{92E9BAA7-8C30-4118-81AE-ACDC0711C3D5}" dt="2024-11-04T10:57:07.973" v="437" actId="1076"/>
          <ac:picMkLst>
            <pc:docMk/>
            <pc:sldMk cId="3117519241" sldId="260"/>
            <ac:picMk id="2050" creationId="{733A9C3B-435A-EA5E-DDD8-78F72A823250}"/>
          </ac:picMkLst>
        </pc:picChg>
        <pc:picChg chg="mod">
          <ac:chgData name="Mara Blanck" userId="8d34611a16a7ce44" providerId="LiveId" clId="{92E9BAA7-8C30-4118-81AE-ACDC0711C3D5}" dt="2024-11-04T10:57:16.872" v="442" actId="1076"/>
          <ac:picMkLst>
            <pc:docMk/>
            <pc:sldMk cId="3117519241" sldId="260"/>
            <ac:picMk id="2052" creationId="{B8385A03-3E3A-59B4-D171-6E7BE0EE09BF}"/>
          </ac:picMkLst>
        </pc:picChg>
      </pc:sldChg>
      <pc:sldChg chg="modSp del mod">
        <pc:chgData name="Mara Blanck" userId="8d34611a16a7ce44" providerId="LiveId" clId="{92E9BAA7-8C30-4118-81AE-ACDC0711C3D5}" dt="2024-11-04T16:19:44.677" v="2154" actId="47"/>
        <pc:sldMkLst>
          <pc:docMk/>
          <pc:sldMk cId="1145881844" sldId="261"/>
        </pc:sldMkLst>
        <pc:spChg chg="mod">
          <ac:chgData name="Mara Blanck" userId="8d34611a16a7ce44" providerId="LiveId" clId="{92E9BAA7-8C30-4118-81AE-ACDC0711C3D5}" dt="2024-11-01T09:10:38.538" v="2" actId="20577"/>
          <ac:spMkLst>
            <pc:docMk/>
            <pc:sldMk cId="1145881844" sldId="261"/>
            <ac:spMk id="2" creationId="{FCAB1BC9-FE3B-95AF-2EA8-3102E96336F4}"/>
          </ac:spMkLst>
        </pc:spChg>
        <pc:picChg chg="mod">
          <ac:chgData name="Mara Blanck" userId="8d34611a16a7ce44" providerId="LiveId" clId="{92E9BAA7-8C30-4118-81AE-ACDC0711C3D5}" dt="2024-11-01T09:10:33.820" v="0" actId="1076"/>
          <ac:picMkLst>
            <pc:docMk/>
            <pc:sldMk cId="1145881844" sldId="261"/>
            <ac:picMk id="5" creationId="{E44E178C-4DF6-30FE-A751-FB1FCA0BEEBE}"/>
          </ac:picMkLst>
        </pc:picChg>
        <pc:picChg chg="mod">
          <ac:chgData name="Mara Blanck" userId="8d34611a16a7ce44" providerId="LiveId" clId="{92E9BAA7-8C30-4118-81AE-ACDC0711C3D5}" dt="2024-11-01T09:20:36.789" v="161" actId="1076"/>
          <ac:picMkLst>
            <pc:docMk/>
            <pc:sldMk cId="1145881844" sldId="261"/>
            <ac:picMk id="7" creationId="{2A254582-20CE-6C83-5D39-335FC0B6C595}"/>
          </ac:picMkLst>
        </pc:picChg>
      </pc:sldChg>
      <pc:sldChg chg="addSp delSp modSp mod ord modTransition setBg">
        <pc:chgData name="Mara Blanck" userId="8d34611a16a7ce44" providerId="LiveId" clId="{92E9BAA7-8C30-4118-81AE-ACDC0711C3D5}" dt="2024-11-04T16:23:54.290" v="2211"/>
        <pc:sldMkLst>
          <pc:docMk/>
          <pc:sldMk cId="1165138923" sldId="262"/>
        </pc:sldMkLst>
        <pc:spChg chg="del mod">
          <ac:chgData name="Mara Blanck" userId="8d34611a16a7ce44" providerId="LiveId" clId="{92E9BAA7-8C30-4118-81AE-ACDC0711C3D5}" dt="2024-11-03T18:36:45.251" v="221" actId="478"/>
          <ac:spMkLst>
            <pc:docMk/>
            <pc:sldMk cId="1165138923" sldId="262"/>
            <ac:spMk id="5" creationId="{E163A5B1-C0A3-8A9D-F71D-0E64C54CB904}"/>
          </ac:spMkLst>
        </pc:spChg>
        <pc:spChg chg="add">
          <ac:chgData name="Mara Blanck" userId="8d34611a16a7ce44" providerId="LiveId" clId="{92E9BAA7-8C30-4118-81AE-ACDC0711C3D5}" dt="2024-11-03T18:36:57.641" v="223" actId="26606"/>
          <ac:spMkLst>
            <pc:docMk/>
            <pc:sldMk cId="1165138923" sldId="262"/>
            <ac:spMk id="21" creationId="{7459C506-5F4B-4B75-9218-C7C3F87FA8D3}"/>
          </ac:spMkLst>
        </pc:spChg>
        <pc:spChg chg="add">
          <ac:chgData name="Mara Blanck" userId="8d34611a16a7ce44" providerId="LiveId" clId="{92E9BAA7-8C30-4118-81AE-ACDC0711C3D5}" dt="2024-11-03T18:36:57.641" v="223" actId="26606"/>
          <ac:spMkLst>
            <pc:docMk/>
            <pc:sldMk cId="1165138923" sldId="262"/>
            <ac:spMk id="34" creationId="{4E74DA95-CD7A-4D5E-9D27-67A759CE708D}"/>
          </ac:spMkLst>
        </pc:spChg>
        <pc:grpChg chg="add">
          <ac:chgData name="Mara Blanck" userId="8d34611a16a7ce44" providerId="LiveId" clId="{92E9BAA7-8C30-4118-81AE-ACDC0711C3D5}" dt="2024-11-03T18:36:57.641" v="223" actId="26606"/>
          <ac:grpSpMkLst>
            <pc:docMk/>
            <pc:sldMk cId="1165138923" sldId="262"/>
            <ac:grpSpMk id="9" creationId="{7664F850-BA8B-47AE-B11A-225CAB8969F1}"/>
          </ac:grpSpMkLst>
        </pc:grpChg>
        <pc:grpChg chg="add">
          <ac:chgData name="Mara Blanck" userId="8d34611a16a7ce44" providerId="LiveId" clId="{92E9BAA7-8C30-4118-81AE-ACDC0711C3D5}" dt="2024-11-03T18:36:57.641" v="223" actId="26606"/>
          <ac:grpSpMkLst>
            <pc:docMk/>
            <pc:sldMk cId="1165138923" sldId="262"/>
            <ac:grpSpMk id="23" creationId="{BC659EEB-C3AE-4544-8263-417009DCDF41}"/>
          </ac:grpSpMkLst>
        </pc:grpChg>
        <pc:picChg chg="add del mod">
          <ac:chgData name="Mara Blanck" userId="8d34611a16a7ce44" providerId="LiveId" clId="{92E9BAA7-8C30-4118-81AE-ACDC0711C3D5}" dt="2024-11-04T10:42:36.523" v="323" actId="478"/>
          <ac:picMkLst>
            <pc:docMk/>
            <pc:sldMk cId="1165138923" sldId="262"/>
            <ac:picMk id="2" creationId="{F53D1305-836D-74D4-DB48-EDBCBE479960}"/>
          </ac:picMkLst>
        </pc:picChg>
        <pc:picChg chg="add mod">
          <ac:chgData name="Mara Blanck" userId="8d34611a16a7ce44" providerId="LiveId" clId="{92E9BAA7-8C30-4118-81AE-ACDC0711C3D5}" dt="2024-11-04T11:37:14.884" v="571" actId="14100"/>
          <ac:picMkLst>
            <pc:docMk/>
            <pc:sldMk cId="1165138923" sldId="262"/>
            <ac:picMk id="3" creationId="{A5FBCC85-087F-1573-8686-FE82514B4AA6}"/>
          </ac:picMkLst>
        </pc:picChg>
        <pc:picChg chg="mod ord">
          <ac:chgData name="Mara Blanck" userId="8d34611a16a7ce44" providerId="LiveId" clId="{92E9BAA7-8C30-4118-81AE-ACDC0711C3D5}" dt="2024-11-04T11:37:10.801" v="570" actId="14100"/>
          <ac:picMkLst>
            <pc:docMk/>
            <pc:sldMk cId="1165138923" sldId="262"/>
            <ac:picMk id="4" creationId="{DF6DDE64-4948-F0B2-D52A-0C98C02CDAF9}"/>
          </ac:picMkLst>
        </pc:picChg>
        <pc:cxnChg chg="add">
          <ac:chgData name="Mara Blanck" userId="8d34611a16a7ce44" providerId="LiveId" clId="{92E9BAA7-8C30-4118-81AE-ACDC0711C3D5}" dt="2024-11-03T18:36:57.641" v="223" actId="26606"/>
          <ac:cxnSpMkLst>
            <pc:docMk/>
            <pc:sldMk cId="1165138923" sldId="262"/>
            <ac:cxnSpMk id="36" creationId="{14AA3B5C-0C55-4FFF-9C45-8F9F7C074A4E}"/>
          </ac:cxnSpMkLst>
        </pc:cxnChg>
      </pc:sldChg>
      <pc:sldChg chg="modSp mod ord modTransition">
        <pc:chgData name="Mara Blanck" userId="8d34611a16a7ce44" providerId="LiveId" clId="{92E9BAA7-8C30-4118-81AE-ACDC0711C3D5}" dt="2024-11-04T16:23:54.290" v="2211"/>
        <pc:sldMkLst>
          <pc:docMk/>
          <pc:sldMk cId="2392015178" sldId="263"/>
        </pc:sldMkLst>
        <pc:spChg chg="mod">
          <ac:chgData name="Mara Blanck" userId="8d34611a16a7ce44" providerId="LiveId" clId="{92E9BAA7-8C30-4118-81AE-ACDC0711C3D5}" dt="2024-11-03T18:45:50.464" v="299" actId="27636"/>
          <ac:spMkLst>
            <pc:docMk/>
            <pc:sldMk cId="2392015178" sldId="263"/>
            <ac:spMk id="2" creationId="{34B6DBE2-407F-90B6-2EAF-73F78B9BA202}"/>
          </ac:spMkLst>
        </pc:spChg>
        <pc:spChg chg="mod">
          <ac:chgData name="Mara Blanck" userId="8d34611a16a7ce44" providerId="LiveId" clId="{92E9BAA7-8C30-4118-81AE-ACDC0711C3D5}" dt="2024-11-04T11:01:42.234" v="483" actId="1076"/>
          <ac:spMkLst>
            <pc:docMk/>
            <pc:sldMk cId="2392015178" sldId="263"/>
            <ac:spMk id="3" creationId="{54088F6E-C967-2A5F-CE9D-06DD80413289}"/>
          </ac:spMkLst>
        </pc:spChg>
        <pc:picChg chg="mod">
          <ac:chgData name="Mara Blanck" userId="8d34611a16a7ce44" providerId="LiveId" clId="{92E9BAA7-8C30-4118-81AE-ACDC0711C3D5}" dt="2024-11-01T09:17:40.514" v="114" actId="1076"/>
          <ac:picMkLst>
            <pc:docMk/>
            <pc:sldMk cId="2392015178" sldId="263"/>
            <ac:picMk id="5" creationId="{0BDA2A8D-BFD7-D366-FAA1-33913C37D287}"/>
          </ac:picMkLst>
        </pc:picChg>
      </pc:sldChg>
      <pc:sldChg chg="modSp del">
        <pc:chgData name="Mara Blanck" userId="8d34611a16a7ce44" providerId="LiveId" clId="{92E9BAA7-8C30-4118-81AE-ACDC0711C3D5}" dt="2024-11-04T16:19:48.536" v="2157" actId="47"/>
        <pc:sldMkLst>
          <pc:docMk/>
          <pc:sldMk cId="1263979861" sldId="264"/>
        </pc:sldMkLst>
        <pc:picChg chg="mod">
          <ac:chgData name="Mara Blanck" userId="8d34611a16a7ce44" providerId="LiveId" clId="{92E9BAA7-8C30-4118-81AE-ACDC0711C3D5}" dt="2024-11-01T09:14:19.137" v="50" actId="14100"/>
          <ac:picMkLst>
            <pc:docMk/>
            <pc:sldMk cId="1263979861" sldId="264"/>
            <ac:picMk id="10" creationId="{71A3AED1-1D5E-B594-49EC-02627330B550}"/>
          </ac:picMkLst>
        </pc:picChg>
      </pc:sldChg>
      <pc:sldChg chg="addSp modSp mod ord modTransition">
        <pc:chgData name="Mara Blanck" userId="8d34611a16a7ce44" providerId="LiveId" clId="{92E9BAA7-8C30-4118-81AE-ACDC0711C3D5}" dt="2024-11-04T16:23:54.290" v="2211"/>
        <pc:sldMkLst>
          <pc:docMk/>
          <pc:sldMk cId="3948361697" sldId="265"/>
        </pc:sldMkLst>
        <pc:picChg chg="mod">
          <ac:chgData name="Mara Blanck" userId="8d34611a16a7ce44" providerId="LiveId" clId="{92E9BAA7-8C30-4118-81AE-ACDC0711C3D5}" dt="2024-11-04T10:58:12.108" v="447" actId="14100"/>
          <ac:picMkLst>
            <pc:docMk/>
            <pc:sldMk cId="3948361697" sldId="265"/>
            <ac:picMk id="2" creationId="{0E779F81-997E-261E-9A9A-EC5BF10B5105}"/>
          </ac:picMkLst>
        </pc:picChg>
        <pc:picChg chg="add mod">
          <ac:chgData name="Mara Blanck" userId="8d34611a16a7ce44" providerId="LiveId" clId="{92E9BAA7-8C30-4118-81AE-ACDC0711C3D5}" dt="2024-11-01T09:21:54.127" v="179" actId="1076"/>
          <ac:picMkLst>
            <pc:docMk/>
            <pc:sldMk cId="3948361697" sldId="265"/>
            <ac:picMk id="3" creationId="{1BBAC96F-3095-8A3C-DF77-268688045208}"/>
          </ac:picMkLst>
        </pc:picChg>
      </pc:sldChg>
      <pc:sldChg chg="modSp del mod ord">
        <pc:chgData name="Mara Blanck" userId="8d34611a16a7ce44" providerId="LiveId" clId="{92E9BAA7-8C30-4118-81AE-ACDC0711C3D5}" dt="2024-11-04T16:19:47.802" v="2156" actId="47"/>
        <pc:sldMkLst>
          <pc:docMk/>
          <pc:sldMk cId="3105444337" sldId="267"/>
        </pc:sldMkLst>
        <pc:picChg chg="mod">
          <ac:chgData name="Mara Blanck" userId="8d34611a16a7ce44" providerId="LiveId" clId="{92E9BAA7-8C30-4118-81AE-ACDC0711C3D5}" dt="2024-11-01T09:14:28.684" v="52" actId="1076"/>
          <ac:picMkLst>
            <pc:docMk/>
            <pc:sldMk cId="3105444337" sldId="267"/>
            <ac:picMk id="4" creationId="{C1E3E216-8672-3422-E95E-3AAA20B7395C}"/>
          </ac:picMkLst>
        </pc:picChg>
        <pc:picChg chg="mod">
          <ac:chgData name="Mara Blanck" userId="8d34611a16a7ce44" providerId="LiveId" clId="{92E9BAA7-8C30-4118-81AE-ACDC0711C3D5}" dt="2024-11-01T09:20:43.366" v="162" actId="1076"/>
          <ac:picMkLst>
            <pc:docMk/>
            <pc:sldMk cId="3105444337" sldId="267"/>
            <ac:picMk id="6" creationId="{504D7676-DDA7-78A4-85E7-F80B4BE1B0C8}"/>
          </ac:picMkLst>
        </pc:picChg>
      </pc:sldChg>
      <pc:sldChg chg="addSp delSp modSp mod ord modTransition modAnim">
        <pc:chgData name="Mara Blanck" userId="8d34611a16a7ce44" providerId="LiveId" clId="{92E9BAA7-8C30-4118-81AE-ACDC0711C3D5}" dt="2024-11-04T16:23:54.290" v="2211"/>
        <pc:sldMkLst>
          <pc:docMk/>
          <pc:sldMk cId="4182123423" sldId="269"/>
        </pc:sldMkLst>
        <pc:spChg chg="mod">
          <ac:chgData name="Mara Blanck" userId="8d34611a16a7ce44" providerId="LiveId" clId="{92E9BAA7-8C30-4118-81AE-ACDC0711C3D5}" dt="2024-11-04T16:22:53.193" v="2204" actId="1076"/>
          <ac:spMkLst>
            <pc:docMk/>
            <pc:sldMk cId="4182123423" sldId="269"/>
            <ac:spMk id="2" creationId="{EE8D11B0-8352-9EC5-B77F-EF0071E28106}"/>
          </ac:spMkLst>
        </pc:spChg>
        <pc:spChg chg="mod">
          <ac:chgData name="Mara Blanck" userId="8d34611a16a7ce44" providerId="LiveId" clId="{92E9BAA7-8C30-4118-81AE-ACDC0711C3D5}" dt="2024-11-04T16:22:40.303" v="2201" actId="1076"/>
          <ac:spMkLst>
            <pc:docMk/>
            <pc:sldMk cId="4182123423" sldId="269"/>
            <ac:spMk id="5" creationId="{42EEB337-2F4D-F735-BE3A-30390C2ACDFD}"/>
          </ac:spMkLst>
        </pc:spChg>
        <pc:picChg chg="add mod">
          <ac:chgData name="Mara Blanck" userId="8d34611a16a7ce44" providerId="LiveId" clId="{92E9BAA7-8C30-4118-81AE-ACDC0711C3D5}" dt="2024-11-01T09:22:04.141" v="181" actId="1076"/>
          <ac:picMkLst>
            <pc:docMk/>
            <pc:sldMk cId="4182123423" sldId="269"/>
            <ac:picMk id="3" creationId="{99F91237-C650-16E0-C9DB-CB36BBD2C92E}"/>
          </ac:picMkLst>
        </pc:picChg>
        <pc:picChg chg="add mod">
          <ac:chgData name="Mara Blanck" userId="8d34611a16a7ce44" providerId="LiveId" clId="{92E9BAA7-8C30-4118-81AE-ACDC0711C3D5}" dt="2024-11-04T16:23:12.520" v="2209" actId="1076"/>
          <ac:picMkLst>
            <pc:docMk/>
            <pc:sldMk cId="4182123423" sldId="269"/>
            <ac:picMk id="4" creationId="{52F6B43F-882A-3B23-26B8-6B67E3329C74}"/>
          </ac:picMkLst>
        </pc:picChg>
        <pc:picChg chg="del">
          <ac:chgData name="Mara Blanck" userId="8d34611a16a7ce44" providerId="LiveId" clId="{92E9BAA7-8C30-4118-81AE-ACDC0711C3D5}" dt="2024-11-01T09:22:06.141" v="182" actId="478"/>
          <ac:picMkLst>
            <pc:docMk/>
            <pc:sldMk cId="4182123423" sldId="269"/>
            <ac:picMk id="6" creationId="{3C64E91D-88FC-6F54-FDCC-66F4CE8E8872}"/>
          </ac:picMkLst>
        </pc:picChg>
      </pc:sldChg>
      <pc:sldChg chg="modSp del">
        <pc:chgData name="Mara Blanck" userId="8d34611a16a7ce44" providerId="LiveId" clId="{92E9BAA7-8C30-4118-81AE-ACDC0711C3D5}" dt="2024-11-04T16:19:49.771" v="2158" actId="47"/>
        <pc:sldMkLst>
          <pc:docMk/>
          <pc:sldMk cId="3681283556" sldId="270"/>
        </pc:sldMkLst>
        <pc:picChg chg="mod">
          <ac:chgData name="Mara Blanck" userId="8d34611a16a7ce44" providerId="LiveId" clId="{92E9BAA7-8C30-4118-81AE-ACDC0711C3D5}" dt="2024-11-01T09:20:53.731" v="165" actId="14100"/>
          <ac:picMkLst>
            <pc:docMk/>
            <pc:sldMk cId="3681283556" sldId="270"/>
            <ac:picMk id="5" creationId="{15A2294A-B2AF-5DA6-465E-63C990AF763A}"/>
          </ac:picMkLst>
        </pc:picChg>
      </pc:sldChg>
      <pc:sldChg chg="addSp delSp modSp del mod ord">
        <pc:chgData name="Mara Blanck" userId="8d34611a16a7ce44" providerId="LiveId" clId="{92E9BAA7-8C30-4118-81AE-ACDC0711C3D5}" dt="2024-11-04T16:19:53.427" v="2159" actId="47"/>
        <pc:sldMkLst>
          <pc:docMk/>
          <pc:sldMk cId="503733181" sldId="271"/>
        </pc:sldMkLst>
        <pc:spChg chg="del">
          <ac:chgData name="Mara Blanck" userId="8d34611a16a7ce44" providerId="LiveId" clId="{92E9BAA7-8C30-4118-81AE-ACDC0711C3D5}" dt="2024-11-01T09:11:32.212" v="6" actId="478"/>
          <ac:spMkLst>
            <pc:docMk/>
            <pc:sldMk cId="503733181" sldId="271"/>
            <ac:spMk id="2" creationId="{1D8E5AD7-CE45-D4BA-FF48-968EF811CCEB}"/>
          </ac:spMkLst>
        </pc:spChg>
        <pc:spChg chg="del">
          <ac:chgData name="Mara Blanck" userId="8d34611a16a7ce44" providerId="LiveId" clId="{92E9BAA7-8C30-4118-81AE-ACDC0711C3D5}" dt="2024-11-01T09:11:35.775" v="8" actId="478"/>
          <ac:spMkLst>
            <pc:docMk/>
            <pc:sldMk cId="503733181" sldId="271"/>
            <ac:spMk id="3" creationId="{1FC736B2-E2D0-706C-F745-B25117381DC1}"/>
          </ac:spMkLst>
        </pc:spChg>
        <pc:spChg chg="add del mod">
          <ac:chgData name="Mara Blanck" userId="8d34611a16a7ce44" providerId="LiveId" clId="{92E9BAA7-8C30-4118-81AE-ACDC0711C3D5}" dt="2024-11-01T09:11:34.087" v="7" actId="478"/>
          <ac:spMkLst>
            <pc:docMk/>
            <pc:sldMk cId="503733181" sldId="271"/>
            <ac:spMk id="6" creationId="{27F03860-6653-6259-ACC9-B8C4D9EA07E9}"/>
          </ac:spMkLst>
        </pc:spChg>
        <pc:spChg chg="add del mod">
          <ac:chgData name="Mara Blanck" userId="8d34611a16a7ce44" providerId="LiveId" clId="{92E9BAA7-8C30-4118-81AE-ACDC0711C3D5}" dt="2024-11-01T09:11:37.774" v="9" actId="478"/>
          <ac:spMkLst>
            <pc:docMk/>
            <pc:sldMk cId="503733181" sldId="271"/>
            <ac:spMk id="8" creationId="{E9091B34-6C01-5D20-6E0D-A02D96939B8B}"/>
          </ac:spMkLst>
        </pc:spChg>
        <pc:picChg chg="add mod">
          <ac:chgData name="Mara Blanck" userId="8d34611a16a7ce44" providerId="LiveId" clId="{92E9BAA7-8C30-4118-81AE-ACDC0711C3D5}" dt="2024-11-03T20:29:11.886" v="315" actId="1076"/>
          <ac:picMkLst>
            <pc:docMk/>
            <pc:sldMk cId="503733181" sldId="271"/>
            <ac:picMk id="2" creationId="{1169F8EB-4BEF-E017-E5B9-FD98C9D138EF}"/>
          </ac:picMkLst>
        </pc:picChg>
        <pc:picChg chg="mod">
          <ac:chgData name="Mara Blanck" userId="8d34611a16a7ce44" providerId="LiveId" clId="{92E9BAA7-8C30-4118-81AE-ACDC0711C3D5}" dt="2024-11-01T09:20:59.715" v="166" actId="1076"/>
          <ac:picMkLst>
            <pc:docMk/>
            <pc:sldMk cId="503733181" sldId="271"/>
            <ac:picMk id="5" creationId="{E497E36C-AC85-2C94-ED81-CF38C26BBE13}"/>
          </ac:picMkLst>
        </pc:picChg>
      </pc:sldChg>
      <pc:sldChg chg="addSp modSp add del mod">
        <pc:chgData name="Mara Blanck" userId="8d34611a16a7ce44" providerId="LiveId" clId="{92E9BAA7-8C30-4118-81AE-ACDC0711C3D5}" dt="2024-11-04T10:58:34.639" v="448" actId="47"/>
        <pc:sldMkLst>
          <pc:docMk/>
          <pc:sldMk cId="3158513403" sldId="272"/>
        </pc:sldMkLst>
        <pc:picChg chg="add mod">
          <ac:chgData name="Mara Blanck" userId="8d34611a16a7ce44" providerId="LiveId" clId="{92E9BAA7-8C30-4118-81AE-ACDC0711C3D5}" dt="2024-11-01T09:23:23.945" v="204" actId="14100"/>
          <ac:picMkLst>
            <pc:docMk/>
            <pc:sldMk cId="3158513403" sldId="272"/>
            <ac:picMk id="4" creationId="{E5D5D55C-8E60-8065-9F25-8DB6A7A18980}"/>
          </ac:picMkLst>
        </pc:picChg>
      </pc:sldChg>
      <pc:sldChg chg="modSp add del">
        <pc:chgData name="Mara Blanck" userId="8d34611a16a7ce44" providerId="LiveId" clId="{92E9BAA7-8C30-4118-81AE-ACDC0711C3D5}" dt="2024-11-04T16:19:55.817" v="2161" actId="47"/>
        <pc:sldMkLst>
          <pc:docMk/>
          <pc:sldMk cId="4124837798" sldId="273"/>
        </pc:sldMkLst>
        <pc:picChg chg="mod">
          <ac:chgData name="Mara Blanck" userId="8d34611a16a7ce44" providerId="LiveId" clId="{92E9BAA7-8C30-4118-81AE-ACDC0711C3D5}" dt="2024-11-01T09:12:54.890" v="28" actId="1076"/>
          <ac:picMkLst>
            <pc:docMk/>
            <pc:sldMk cId="4124837798" sldId="273"/>
            <ac:picMk id="5" creationId="{BEA0A093-43DD-C771-D64C-C6B6BA953983}"/>
          </ac:picMkLst>
        </pc:picChg>
      </pc:sldChg>
      <pc:sldChg chg="add del">
        <pc:chgData name="Mara Blanck" userId="8d34611a16a7ce44" providerId="LiveId" clId="{92E9BAA7-8C30-4118-81AE-ACDC0711C3D5}" dt="2024-11-04T16:19:57.426" v="2163" actId="47"/>
        <pc:sldMkLst>
          <pc:docMk/>
          <pc:sldMk cId="545414546" sldId="274"/>
        </pc:sldMkLst>
      </pc:sldChg>
      <pc:sldChg chg="modSp add del">
        <pc:chgData name="Mara Blanck" userId="8d34611a16a7ce44" providerId="LiveId" clId="{92E9BAA7-8C30-4118-81AE-ACDC0711C3D5}" dt="2024-11-04T16:19:56.614" v="2162" actId="47"/>
        <pc:sldMkLst>
          <pc:docMk/>
          <pc:sldMk cId="3635159399" sldId="275"/>
        </pc:sldMkLst>
        <pc:picChg chg="mod">
          <ac:chgData name="Mara Blanck" userId="8d34611a16a7ce44" providerId="LiveId" clId="{92E9BAA7-8C30-4118-81AE-ACDC0711C3D5}" dt="2024-11-01T09:21:22.453" v="175" actId="14100"/>
          <ac:picMkLst>
            <pc:docMk/>
            <pc:sldMk cId="3635159399" sldId="275"/>
            <ac:picMk id="5" creationId="{D6DE3C93-BA06-A805-C0E8-00E47278D66E}"/>
          </ac:picMkLst>
        </pc:picChg>
      </pc:sldChg>
      <pc:sldChg chg="modSp add del">
        <pc:chgData name="Mara Blanck" userId="8d34611a16a7ce44" providerId="LiveId" clId="{92E9BAA7-8C30-4118-81AE-ACDC0711C3D5}" dt="2024-11-04T16:19:54.770" v="2160" actId="47"/>
        <pc:sldMkLst>
          <pc:docMk/>
          <pc:sldMk cId="3992118345" sldId="276"/>
        </pc:sldMkLst>
        <pc:picChg chg="mod">
          <ac:chgData name="Mara Blanck" userId="8d34611a16a7ce44" providerId="LiveId" clId="{92E9BAA7-8C30-4118-81AE-ACDC0711C3D5}" dt="2024-11-01T09:21:12.204" v="171" actId="1076"/>
          <ac:picMkLst>
            <pc:docMk/>
            <pc:sldMk cId="3992118345" sldId="276"/>
            <ac:picMk id="5" creationId="{1524D548-65B1-3367-E732-4F74EBE05199}"/>
          </ac:picMkLst>
        </pc:picChg>
      </pc:sldChg>
      <pc:sldChg chg="addSp modSp new del mod ord">
        <pc:chgData name="Mara Blanck" userId="8d34611a16a7ce44" providerId="LiveId" clId="{92E9BAA7-8C30-4118-81AE-ACDC0711C3D5}" dt="2024-11-04T16:20:45.760" v="2184" actId="47"/>
        <pc:sldMkLst>
          <pc:docMk/>
          <pc:sldMk cId="3672425374" sldId="277"/>
        </pc:sldMkLst>
        <pc:picChg chg="add mod">
          <ac:chgData name="Mara Blanck" userId="8d34611a16a7ce44" providerId="LiveId" clId="{92E9BAA7-8C30-4118-81AE-ACDC0711C3D5}" dt="2024-11-01T09:23:05.128" v="199" actId="1076"/>
          <ac:picMkLst>
            <pc:docMk/>
            <pc:sldMk cId="3672425374" sldId="277"/>
            <ac:picMk id="4" creationId="{2CE8F18A-2C02-B770-6B2B-43A16AA956A6}"/>
          </ac:picMkLst>
        </pc:picChg>
      </pc:sldChg>
      <pc:sldChg chg="modSp add del">
        <pc:chgData name="Mara Blanck" userId="8d34611a16a7ce44" providerId="LiveId" clId="{92E9BAA7-8C30-4118-81AE-ACDC0711C3D5}" dt="2024-11-04T16:20:01.285" v="2167" actId="47"/>
        <pc:sldMkLst>
          <pc:docMk/>
          <pc:sldMk cId="540885432" sldId="278"/>
        </pc:sldMkLst>
        <pc:picChg chg="mod">
          <ac:chgData name="Mara Blanck" userId="8d34611a16a7ce44" providerId="LiveId" clId="{92E9BAA7-8C30-4118-81AE-ACDC0711C3D5}" dt="2024-11-01T09:22:45.468" v="191" actId="1076"/>
          <ac:picMkLst>
            <pc:docMk/>
            <pc:sldMk cId="540885432" sldId="278"/>
            <ac:picMk id="5" creationId="{5337EE52-C2B0-EC62-69A5-AB0C077C64E4}"/>
          </ac:picMkLst>
        </pc:picChg>
      </pc:sldChg>
      <pc:sldChg chg="addSp modSp new del mod">
        <pc:chgData name="Mara Blanck" userId="8d34611a16a7ce44" providerId="LiveId" clId="{92E9BAA7-8C30-4118-81AE-ACDC0711C3D5}" dt="2024-11-04T16:20:00.145" v="2166" actId="47"/>
        <pc:sldMkLst>
          <pc:docMk/>
          <pc:sldMk cId="3169512268" sldId="279"/>
        </pc:sldMkLst>
        <pc:picChg chg="add mod">
          <ac:chgData name="Mara Blanck" userId="8d34611a16a7ce44" providerId="LiveId" clId="{92E9BAA7-8C30-4118-81AE-ACDC0711C3D5}" dt="2024-11-01T09:22:31.156" v="190" actId="1076"/>
          <ac:picMkLst>
            <pc:docMk/>
            <pc:sldMk cId="3169512268" sldId="279"/>
            <ac:picMk id="4" creationId="{6F1A050A-3D79-0F73-2D13-422114EF567C}"/>
          </ac:picMkLst>
        </pc:picChg>
      </pc:sldChg>
      <pc:sldChg chg="add del">
        <pc:chgData name="Mara Blanck" userId="8d34611a16a7ce44" providerId="LiveId" clId="{92E9BAA7-8C30-4118-81AE-ACDC0711C3D5}" dt="2024-11-04T16:19:59.223" v="2165" actId="47"/>
        <pc:sldMkLst>
          <pc:docMk/>
          <pc:sldMk cId="1685769102" sldId="280"/>
        </pc:sldMkLst>
      </pc:sldChg>
      <pc:sldChg chg="add del">
        <pc:chgData name="Mara Blanck" userId="8d34611a16a7ce44" providerId="LiveId" clId="{92E9BAA7-8C30-4118-81AE-ACDC0711C3D5}" dt="2024-11-04T16:19:58.301" v="2164" actId="47"/>
        <pc:sldMkLst>
          <pc:docMk/>
          <pc:sldMk cId="2571877472" sldId="281"/>
        </pc:sldMkLst>
      </pc:sldChg>
      <pc:sldChg chg="addSp delSp modSp add mod ord modTransition">
        <pc:chgData name="Mara Blanck" userId="8d34611a16a7ce44" providerId="LiveId" clId="{92E9BAA7-8C30-4118-81AE-ACDC0711C3D5}" dt="2024-11-04T16:23:54.290" v="2211"/>
        <pc:sldMkLst>
          <pc:docMk/>
          <pc:sldMk cId="3490706150" sldId="282"/>
        </pc:sldMkLst>
        <pc:spChg chg="del">
          <ac:chgData name="Mara Blanck" userId="8d34611a16a7ce44" providerId="LiveId" clId="{92E9BAA7-8C30-4118-81AE-ACDC0711C3D5}" dt="2024-11-03T18:38:29.330" v="240" actId="478"/>
          <ac:spMkLst>
            <pc:docMk/>
            <pc:sldMk cId="3490706150" sldId="282"/>
            <ac:spMk id="5" creationId="{1A98764A-7EF6-50CA-5FFC-4E7BFCA33BF4}"/>
          </ac:spMkLst>
        </pc:spChg>
        <pc:spChg chg="add mod">
          <ac:chgData name="Mara Blanck" userId="8d34611a16a7ce44" providerId="LiveId" clId="{92E9BAA7-8C30-4118-81AE-ACDC0711C3D5}" dt="2024-11-03T18:42:20.456" v="275" actId="1076"/>
          <ac:spMkLst>
            <pc:docMk/>
            <pc:sldMk cId="3490706150" sldId="282"/>
            <ac:spMk id="7" creationId="{0DEB37B2-3233-1DAF-248F-B33B1499DF13}"/>
          </ac:spMkLst>
        </pc:spChg>
        <pc:picChg chg="add del mod">
          <ac:chgData name="Mara Blanck" userId="8d34611a16a7ce44" providerId="LiveId" clId="{92E9BAA7-8C30-4118-81AE-ACDC0711C3D5}" dt="2024-11-03T18:40:27.362" v="266" actId="478"/>
          <ac:picMkLst>
            <pc:docMk/>
            <pc:sldMk cId="3490706150" sldId="282"/>
            <ac:picMk id="2" creationId="{D90FF12A-833F-080E-DD46-708ED27269A3}"/>
          </ac:picMkLst>
        </pc:picChg>
        <pc:picChg chg="add mod">
          <ac:chgData name="Mara Blanck" userId="8d34611a16a7ce44" providerId="LiveId" clId="{92E9BAA7-8C30-4118-81AE-ACDC0711C3D5}" dt="2024-11-04T10:50:23.535" v="359" actId="14100"/>
          <ac:picMkLst>
            <pc:docMk/>
            <pc:sldMk cId="3490706150" sldId="282"/>
            <ac:picMk id="2" creationId="{F6132243-6384-D1AB-FE21-954B78F373BC}"/>
          </ac:picMkLst>
        </pc:picChg>
        <pc:picChg chg="add del mod">
          <ac:chgData name="Mara Blanck" userId="8d34611a16a7ce44" providerId="LiveId" clId="{92E9BAA7-8C30-4118-81AE-ACDC0711C3D5}" dt="2024-11-04T10:50:06.811" v="355" actId="478"/>
          <ac:picMkLst>
            <pc:docMk/>
            <pc:sldMk cId="3490706150" sldId="282"/>
            <ac:picMk id="3" creationId="{42E195F4-76E7-42C9-BF68-FB44FA584372}"/>
          </ac:picMkLst>
        </pc:picChg>
        <pc:picChg chg="del">
          <ac:chgData name="Mara Blanck" userId="8d34611a16a7ce44" providerId="LiveId" clId="{92E9BAA7-8C30-4118-81AE-ACDC0711C3D5}" dt="2024-11-03T18:42:08.581" v="273" actId="478"/>
          <ac:picMkLst>
            <pc:docMk/>
            <pc:sldMk cId="3490706150" sldId="282"/>
            <ac:picMk id="4" creationId="{7BE5DE6E-84E2-4031-3817-AEC08FFA5AF2}"/>
          </ac:picMkLst>
        </pc:picChg>
      </pc:sldChg>
      <pc:sldChg chg="addSp delSp modSp add mod ord modTransition">
        <pc:chgData name="Mara Blanck" userId="8d34611a16a7ce44" providerId="LiveId" clId="{92E9BAA7-8C30-4118-81AE-ACDC0711C3D5}" dt="2024-11-04T16:23:54.290" v="2211"/>
        <pc:sldMkLst>
          <pc:docMk/>
          <pc:sldMk cId="3216465956" sldId="283"/>
        </pc:sldMkLst>
        <pc:spChg chg="del mod">
          <ac:chgData name="Mara Blanck" userId="8d34611a16a7ce44" providerId="LiveId" clId="{92E9BAA7-8C30-4118-81AE-ACDC0711C3D5}" dt="2024-11-03T18:39:51.958" v="257" actId="478"/>
          <ac:spMkLst>
            <pc:docMk/>
            <pc:sldMk cId="3216465956" sldId="283"/>
            <ac:spMk id="2" creationId="{43071B86-6B6F-0727-A245-0D0D5CEAA7CD}"/>
          </ac:spMkLst>
        </pc:spChg>
        <pc:spChg chg="del">
          <ac:chgData name="Mara Blanck" userId="8d34611a16a7ce44" providerId="LiveId" clId="{92E9BAA7-8C30-4118-81AE-ACDC0711C3D5}" dt="2024-11-03T18:39:55.692" v="259" actId="478"/>
          <ac:spMkLst>
            <pc:docMk/>
            <pc:sldMk cId="3216465956" sldId="283"/>
            <ac:spMk id="3" creationId="{A18C126F-33CC-BEA9-E19A-CFB1A9C024AC}"/>
          </ac:spMkLst>
        </pc:spChg>
        <pc:spChg chg="add del mod">
          <ac:chgData name="Mara Blanck" userId="8d34611a16a7ce44" providerId="LiveId" clId="{92E9BAA7-8C30-4118-81AE-ACDC0711C3D5}" dt="2024-11-03T18:39:54.130" v="258" actId="478"/>
          <ac:spMkLst>
            <pc:docMk/>
            <pc:sldMk cId="3216465956" sldId="283"/>
            <ac:spMk id="6" creationId="{D90512AA-B87F-B9E6-9791-AAC417463E4A}"/>
          </ac:spMkLst>
        </pc:spChg>
        <pc:spChg chg="add del mod">
          <ac:chgData name="Mara Blanck" userId="8d34611a16a7ce44" providerId="LiveId" clId="{92E9BAA7-8C30-4118-81AE-ACDC0711C3D5}" dt="2024-11-03T18:39:57.582" v="260" actId="478"/>
          <ac:spMkLst>
            <pc:docMk/>
            <pc:sldMk cId="3216465956" sldId="283"/>
            <ac:spMk id="8" creationId="{5D61CF93-3536-946D-EF2A-B2821422FC9C}"/>
          </ac:spMkLst>
        </pc:spChg>
        <pc:picChg chg="add mod">
          <ac:chgData name="Mara Blanck" userId="8d34611a16a7ce44" providerId="LiveId" clId="{92E9BAA7-8C30-4118-81AE-ACDC0711C3D5}" dt="2024-11-04T11:23:37.756" v="487" actId="1076"/>
          <ac:picMkLst>
            <pc:docMk/>
            <pc:sldMk cId="3216465956" sldId="283"/>
            <ac:picMk id="2" creationId="{1F8A514C-7401-2C69-531D-1CB8176BA28A}"/>
          </ac:picMkLst>
        </pc:picChg>
        <pc:picChg chg="del">
          <ac:chgData name="Mara Blanck" userId="8d34611a16a7ce44" providerId="LiveId" clId="{92E9BAA7-8C30-4118-81AE-ACDC0711C3D5}" dt="2024-11-03T18:40:00.051" v="261" actId="478"/>
          <ac:picMkLst>
            <pc:docMk/>
            <pc:sldMk cId="3216465956" sldId="283"/>
            <ac:picMk id="5" creationId="{0D22424D-E7CA-503F-A1D4-7B6C7E312821}"/>
          </ac:picMkLst>
        </pc:picChg>
        <pc:picChg chg="add mod">
          <ac:chgData name="Mara Blanck" userId="8d34611a16a7ce44" providerId="LiveId" clId="{92E9BAA7-8C30-4118-81AE-ACDC0711C3D5}" dt="2024-11-03T18:43:23.685" v="277" actId="14100"/>
          <ac:picMkLst>
            <pc:docMk/>
            <pc:sldMk cId="3216465956" sldId="283"/>
            <ac:picMk id="9" creationId="{807AFB7B-506A-9A8B-3B92-CAFCD4415D5B}"/>
          </ac:picMkLst>
        </pc:picChg>
      </pc:sldChg>
      <pc:sldChg chg="addSp delSp modSp new mod ord modTransition setBg">
        <pc:chgData name="Mara Blanck" userId="8d34611a16a7ce44" providerId="LiveId" clId="{92E9BAA7-8C30-4118-81AE-ACDC0711C3D5}" dt="2024-11-04T16:23:54.290" v="2211"/>
        <pc:sldMkLst>
          <pc:docMk/>
          <pc:sldMk cId="3035826575" sldId="284"/>
        </pc:sldMkLst>
        <pc:spChg chg="del">
          <ac:chgData name="Mara Blanck" userId="8d34611a16a7ce44" providerId="LiveId" clId="{92E9BAA7-8C30-4118-81AE-ACDC0711C3D5}" dt="2024-11-04T10:40:39.552" v="318" actId="26606"/>
          <ac:spMkLst>
            <pc:docMk/>
            <pc:sldMk cId="3035826575" sldId="284"/>
            <ac:spMk id="2" creationId="{0A13CCEA-0560-724F-0A56-BEB9C606A1BA}"/>
          </ac:spMkLst>
        </pc:spChg>
        <pc:spChg chg="del">
          <ac:chgData name="Mara Blanck" userId="8d34611a16a7ce44" providerId="LiveId" clId="{92E9BAA7-8C30-4118-81AE-ACDC0711C3D5}" dt="2024-11-04T10:40:34.178" v="316"/>
          <ac:spMkLst>
            <pc:docMk/>
            <pc:sldMk cId="3035826575" sldId="284"/>
            <ac:spMk id="3" creationId="{A8F604D9-9318-6D36-25C4-E3A8C4A31C3D}"/>
          </ac:spMkLst>
        </pc:spChg>
        <pc:spChg chg="add">
          <ac:chgData name="Mara Blanck" userId="8d34611a16a7ce44" providerId="LiveId" clId="{92E9BAA7-8C30-4118-81AE-ACDC0711C3D5}" dt="2024-11-04T10:40:39.552" v="318" actId="26606"/>
          <ac:spMkLst>
            <pc:docMk/>
            <pc:sldMk cId="3035826575" sldId="284"/>
            <ac:spMk id="21" creationId="{21029ED5-F105-4DD2-99C8-1E4422817978}"/>
          </ac:spMkLst>
        </pc:spChg>
        <pc:spChg chg="add">
          <ac:chgData name="Mara Blanck" userId="8d34611a16a7ce44" providerId="LiveId" clId="{92E9BAA7-8C30-4118-81AE-ACDC0711C3D5}" dt="2024-11-04T10:40:39.552" v="318" actId="26606"/>
          <ac:spMkLst>
            <pc:docMk/>
            <pc:sldMk cId="3035826575" sldId="284"/>
            <ac:spMk id="34" creationId="{5C9652B3-A450-4ED6-8FBF-F536BA60B4D8}"/>
          </ac:spMkLst>
        </pc:spChg>
        <pc:grpChg chg="add">
          <ac:chgData name="Mara Blanck" userId="8d34611a16a7ce44" providerId="LiveId" clId="{92E9BAA7-8C30-4118-81AE-ACDC0711C3D5}" dt="2024-11-04T10:40:39.552" v="318" actId="26606"/>
          <ac:grpSpMkLst>
            <pc:docMk/>
            <pc:sldMk cId="3035826575" sldId="284"/>
            <ac:grpSpMk id="9" creationId="{DDE8DE2B-61C1-46D5-BEB8-521321C182C4}"/>
          </ac:grpSpMkLst>
        </pc:grpChg>
        <pc:grpChg chg="add">
          <ac:chgData name="Mara Blanck" userId="8d34611a16a7ce44" providerId="LiveId" clId="{92E9BAA7-8C30-4118-81AE-ACDC0711C3D5}" dt="2024-11-04T10:40:39.552" v="318" actId="26606"/>
          <ac:grpSpMkLst>
            <pc:docMk/>
            <pc:sldMk cId="3035826575" sldId="284"/>
            <ac:grpSpMk id="23" creationId="{2D621E68-BF28-4A1C-B1A2-4E55E139E79A}"/>
          </ac:grpSpMkLst>
        </pc:grpChg>
        <pc:picChg chg="add mod">
          <ac:chgData name="Mara Blanck" userId="8d34611a16a7ce44" providerId="LiveId" clId="{92E9BAA7-8C30-4118-81AE-ACDC0711C3D5}" dt="2024-11-04T10:40:39.552" v="318" actId="26606"/>
          <ac:picMkLst>
            <pc:docMk/>
            <pc:sldMk cId="3035826575" sldId="284"/>
            <ac:picMk id="4" creationId="{9131B44C-88F2-230B-D902-E28F3C2D66C9}"/>
          </ac:picMkLst>
        </pc:picChg>
      </pc:sldChg>
      <pc:sldChg chg="addSp modSp add mod modTransition">
        <pc:chgData name="Mara Blanck" userId="8d34611a16a7ce44" providerId="LiveId" clId="{92E9BAA7-8C30-4118-81AE-ACDC0711C3D5}" dt="2024-11-04T16:23:54.290" v="2211"/>
        <pc:sldMkLst>
          <pc:docMk/>
          <pc:sldMk cId="3606173080" sldId="285"/>
        </pc:sldMkLst>
        <pc:spChg chg="add mod">
          <ac:chgData name="Mara Blanck" userId="8d34611a16a7ce44" providerId="LiveId" clId="{92E9BAA7-8C30-4118-81AE-ACDC0711C3D5}" dt="2024-11-04T12:12:27.299" v="1201" actId="1076"/>
          <ac:spMkLst>
            <pc:docMk/>
            <pc:sldMk cId="3606173080" sldId="285"/>
            <ac:spMk id="2" creationId="{FFC5EBD2-338F-EAC0-3122-D11B09F2804B}"/>
          </ac:spMkLst>
        </pc:spChg>
        <pc:spChg chg="add mod">
          <ac:chgData name="Mara Blanck" userId="8d34611a16a7ce44" providerId="LiveId" clId="{92E9BAA7-8C30-4118-81AE-ACDC0711C3D5}" dt="2024-11-04T13:18:55.943" v="1812" actId="1076"/>
          <ac:spMkLst>
            <pc:docMk/>
            <pc:sldMk cId="3606173080" sldId="285"/>
            <ac:spMk id="3" creationId="{3D7270F8-1FA6-F9E1-65DF-F78DEA4EE1B8}"/>
          </ac:spMkLst>
        </pc:spChg>
      </pc:sldChg>
      <pc:sldChg chg="addSp modSp add mod ord modTransition">
        <pc:chgData name="Mara Blanck" userId="8d34611a16a7ce44" providerId="LiveId" clId="{92E9BAA7-8C30-4118-81AE-ACDC0711C3D5}" dt="2024-11-04T16:23:54.290" v="2211"/>
        <pc:sldMkLst>
          <pc:docMk/>
          <pc:sldMk cId="2207499625" sldId="286"/>
        </pc:sldMkLst>
        <pc:picChg chg="add mod">
          <ac:chgData name="Mara Blanck" userId="8d34611a16a7ce44" providerId="LiveId" clId="{92E9BAA7-8C30-4118-81AE-ACDC0711C3D5}" dt="2024-11-03T18:43:51.512" v="279" actId="14100"/>
          <ac:picMkLst>
            <pc:docMk/>
            <pc:sldMk cId="2207499625" sldId="286"/>
            <ac:picMk id="2" creationId="{28096F49-6443-7C1D-F8DA-F4871451AC40}"/>
          </ac:picMkLst>
        </pc:picChg>
        <pc:picChg chg="add mod">
          <ac:chgData name="Mara Blanck" userId="8d34611a16a7ce44" providerId="LiveId" clId="{92E9BAA7-8C30-4118-81AE-ACDC0711C3D5}" dt="2024-11-04T11:23:20.710" v="485" actId="1076"/>
          <ac:picMkLst>
            <pc:docMk/>
            <pc:sldMk cId="2207499625" sldId="286"/>
            <ac:picMk id="3" creationId="{BAD75341-1C5A-9709-8982-CB9E8B83C891}"/>
          </ac:picMkLst>
        </pc:picChg>
      </pc:sldChg>
      <pc:sldChg chg="addSp delSp modSp add mod modTransition">
        <pc:chgData name="Mara Blanck" userId="8d34611a16a7ce44" providerId="LiveId" clId="{92E9BAA7-8C30-4118-81AE-ACDC0711C3D5}" dt="2024-11-04T16:23:54.290" v="2211"/>
        <pc:sldMkLst>
          <pc:docMk/>
          <pc:sldMk cId="1402656387" sldId="287"/>
        </pc:sldMkLst>
        <pc:spChg chg="add mod">
          <ac:chgData name="Mara Blanck" userId="8d34611a16a7ce44" providerId="LiveId" clId="{92E9BAA7-8C30-4118-81AE-ACDC0711C3D5}" dt="2024-11-04T10:46:14.549" v="354" actId="20577"/>
          <ac:spMkLst>
            <pc:docMk/>
            <pc:sldMk cId="1402656387" sldId="287"/>
            <ac:spMk id="4" creationId="{1429B03D-F0E1-08F1-B225-2AA7209D757D}"/>
          </ac:spMkLst>
        </pc:spChg>
        <pc:picChg chg="del">
          <ac:chgData name="Mara Blanck" userId="8d34611a16a7ce44" providerId="LiveId" clId="{92E9BAA7-8C30-4118-81AE-ACDC0711C3D5}" dt="2024-11-04T10:43:31.422" v="331" actId="478"/>
          <ac:picMkLst>
            <pc:docMk/>
            <pc:sldMk cId="1402656387" sldId="287"/>
            <ac:picMk id="2" creationId="{C02D8875-C1C4-FC16-4ED6-BCB62E808EDB}"/>
          </ac:picMkLst>
        </pc:picChg>
      </pc:sldChg>
      <pc:sldChg chg="add del">
        <pc:chgData name="Mara Blanck" userId="8d34611a16a7ce44" providerId="LiveId" clId="{92E9BAA7-8C30-4118-81AE-ACDC0711C3D5}" dt="2024-11-04T16:20:43.665" v="2183" actId="47"/>
        <pc:sldMkLst>
          <pc:docMk/>
          <pc:sldMk cId="1891262591" sldId="288"/>
        </pc:sldMkLst>
      </pc:sldChg>
      <pc:sldChg chg="add del">
        <pc:chgData name="Mara Blanck" userId="8d34611a16a7ce44" providerId="LiveId" clId="{92E9BAA7-8C30-4118-81AE-ACDC0711C3D5}" dt="2024-11-04T16:23:20.660" v="2210" actId="47"/>
        <pc:sldMkLst>
          <pc:docMk/>
          <pc:sldMk cId="0" sldId="289"/>
        </pc:sldMkLst>
      </pc:sldChg>
      <pc:sldChg chg="add del">
        <pc:chgData name="Mara Blanck" userId="8d34611a16a7ce44" providerId="LiveId" clId="{92E9BAA7-8C30-4118-81AE-ACDC0711C3D5}" dt="2024-11-04T16:20:43.227" v="2182" actId="47"/>
        <pc:sldMkLst>
          <pc:docMk/>
          <pc:sldMk cId="1095341388" sldId="289"/>
        </pc:sldMkLst>
      </pc:sldChg>
      <pc:sldChg chg="add del">
        <pc:chgData name="Mara Blanck" userId="8d34611a16a7ce44" providerId="LiveId" clId="{92E9BAA7-8C30-4118-81AE-ACDC0711C3D5}" dt="2024-11-04T16:20:46.645" v="2185" actId="47"/>
        <pc:sldMkLst>
          <pc:docMk/>
          <pc:sldMk cId="3182258136" sldId="290"/>
        </pc:sldMkLst>
      </pc:sldChg>
      <pc:sldChg chg="add del">
        <pc:chgData name="Mara Blanck" userId="8d34611a16a7ce44" providerId="LiveId" clId="{92E9BAA7-8C30-4118-81AE-ACDC0711C3D5}" dt="2024-11-04T16:20:42.133" v="2181" actId="47"/>
        <pc:sldMkLst>
          <pc:docMk/>
          <pc:sldMk cId="2818095469" sldId="291"/>
        </pc:sldMkLst>
      </pc:sldChg>
      <pc:sldChg chg="add modTransition">
        <pc:chgData name="Mara Blanck" userId="8d34611a16a7ce44" providerId="LiveId" clId="{92E9BAA7-8C30-4118-81AE-ACDC0711C3D5}" dt="2024-11-04T16:23:54.290" v="2211"/>
        <pc:sldMkLst>
          <pc:docMk/>
          <pc:sldMk cId="4015462891" sldId="292"/>
        </pc:sldMkLst>
      </pc:sldChg>
      <pc:sldChg chg="addSp delSp modSp add mod ord modTransition">
        <pc:chgData name="Mara Blanck" userId="8d34611a16a7ce44" providerId="LiveId" clId="{92E9BAA7-8C30-4118-81AE-ACDC0711C3D5}" dt="2024-11-04T16:23:54.290" v="2211"/>
        <pc:sldMkLst>
          <pc:docMk/>
          <pc:sldMk cId="2099768538" sldId="293"/>
        </pc:sldMkLst>
        <pc:spChg chg="add del mod">
          <ac:chgData name="Mara Blanck" userId="8d34611a16a7ce44" providerId="LiveId" clId="{92E9BAA7-8C30-4118-81AE-ACDC0711C3D5}" dt="2024-11-04T14:35:28.631" v="1847" actId="478"/>
          <ac:spMkLst>
            <pc:docMk/>
            <pc:sldMk cId="2099768538" sldId="293"/>
            <ac:spMk id="3" creationId="{10AF5C8B-1ACB-FA27-93A5-D6B9B37F1F78}"/>
          </ac:spMkLst>
        </pc:spChg>
        <pc:spChg chg="add mod">
          <ac:chgData name="Mara Blanck" userId="8d34611a16a7ce44" providerId="LiveId" clId="{92E9BAA7-8C30-4118-81AE-ACDC0711C3D5}" dt="2024-11-04T14:43:57.544" v="1932" actId="1076"/>
          <ac:spMkLst>
            <pc:docMk/>
            <pc:sldMk cId="2099768538" sldId="293"/>
            <ac:spMk id="5" creationId="{B7CA2867-A048-ED5A-8363-B035F2331CAD}"/>
          </ac:spMkLst>
        </pc:spChg>
        <pc:spChg chg="add mod">
          <ac:chgData name="Mara Blanck" userId="8d34611a16a7ce44" providerId="LiveId" clId="{92E9BAA7-8C30-4118-81AE-ACDC0711C3D5}" dt="2024-11-04T14:39:15.795" v="1927" actId="1076"/>
          <ac:spMkLst>
            <pc:docMk/>
            <pc:sldMk cId="2099768538" sldId="293"/>
            <ac:spMk id="8" creationId="{6D781830-DFBD-42C1-1F25-97B77DDBACBF}"/>
          </ac:spMkLst>
        </pc:spChg>
        <pc:spChg chg="add mod">
          <ac:chgData name="Mara Blanck" userId="8d34611a16a7ce44" providerId="LiveId" clId="{92E9BAA7-8C30-4118-81AE-ACDC0711C3D5}" dt="2024-11-04T14:44:31.080" v="1934" actId="20577"/>
          <ac:spMkLst>
            <pc:docMk/>
            <pc:sldMk cId="2099768538" sldId="293"/>
            <ac:spMk id="10" creationId="{64BC9F5F-F19A-4036-6F1B-D8209AD0414E}"/>
          </ac:spMkLst>
        </pc:spChg>
      </pc:sldChg>
      <pc:sldChg chg="delSp new del mod ord">
        <pc:chgData name="Mara Blanck" userId="8d34611a16a7ce44" providerId="LiveId" clId="{92E9BAA7-8C30-4118-81AE-ACDC0711C3D5}" dt="2024-11-04T11:35:57.307" v="557" actId="47"/>
        <pc:sldMkLst>
          <pc:docMk/>
          <pc:sldMk cId="2772307672" sldId="294"/>
        </pc:sldMkLst>
        <pc:spChg chg="del">
          <ac:chgData name="Mara Blanck" userId="8d34611a16a7ce44" providerId="LiveId" clId="{92E9BAA7-8C30-4118-81AE-ACDC0711C3D5}" dt="2024-11-04T11:35:46.870" v="554" actId="478"/>
          <ac:spMkLst>
            <pc:docMk/>
            <pc:sldMk cId="2772307672" sldId="294"/>
            <ac:spMk id="2" creationId="{62DFD52A-E2BF-2CB9-7663-0E0339E9282B}"/>
          </ac:spMkLst>
        </pc:spChg>
        <pc:spChg chg="del">
          <ac:chgData name="Mara Blanck" userId="8d34611a16a7ce44" providerId="LiveId" clId="{92E9BAA7-8C30-4118-81AE-ACDC0711C3D5}" dt="2024-11-04T11:35:48.792" v="555" actId="478"/>
          <ac:spMkLst>
            <pc:docMk/>
            <pc:sldMk cId="2772307672" sldId="294"/>
            <ac:spMk id="3" creationId="{D0679478-FC4C-3C72-D8E3-687EF7D7B384}"/>
          </ac:spMkLst>
        </pc:spChg>
      </pc:sldChg>
      <pc:sldChg chg="add modTransition">
        <pc:chgData name="Mara Blanck" userId="8d34611a16a7ce44" providerId="LiveId" clId="{92E9BAA7-8C30-4118-81AE-ACDC0711C3D5}" dt="2024-11-04T16:23:54.290" v="2211"/>
        <pc:sldMkLst>
          <pc:docMk/>
          <pc:sldMk cId="3839713880" sldId="295"/>
        </pc:sldMkLst>
      </pc:sldChg>
      <pc:sldMasterChg chg="del delSldLayout">
        <pc:chgData name="Mara Blanck" userId="8d34611a16a7ce44" providerId="LiveId" clId="{92E9BAA7-8C30-4118-81AE-ACDC0711C3D5}" dt="2024-11-04T16:23:20.660" v="2210" actId="47"/>
        <pc:sldMasterMkLst>
          <pc:docMk/>
          <pc:sldMasterMk cId="1097698487" sldId="2147483680"/>
        </pc:sldMasterMkLst>
        <pc:sldLayoutChg chg="del">
          <pc:chgData name="Mara Blanck" userId="8d34611a16a7ce44" providerId="LiveId" clId="{92E9BAA7-8C30-4118-81AE-ACDC0711C3D5}" dt="2024-11-04T16:23:20.660" v="2210" actId="47"/>
          <pc:sldLayoutMkLst>
            <pc:docMk/>
            <pc:sldMasterMk cId="1097698487" sldId="2147483680"/>
            <pc:sldLayoutMk cId="1367487625" sldId="2147483681"/>
          </pc:sldLayoutMkLst>
        </pc:sldLayoutChg>
        <pc:sldLayoutChg chg="del">
          <pc:chgData name="Mara Blanck" userId="8d34611a16a7ce44" providerId="LiveId" clId="{92E9BAA7-8C30-4118-81AE-ACDC0711C3D5}" dt="2024-11-04T16:23:20.660" v="2210" actId="47"/>
          <pc:sldLayoutMkLst>
            <pc:docMk/>
            <pc:sldMasterMk cId="1097698487" sldId="2147483680"/>
            <pc:sldLayoutMk cId="1600180421" sldId="2147483682"/>
          </pc:sldLayoutMkLst>
        </pc:sldLayoutChg>
        <pc:sldLayoutChg chg="del">
          <pc:chgData name="Mara Blanck" userId="8d34611a16a7ce44" providerId="LiveId" clId="{92E9BAA7-8C30-4118-81AE-ACDC0711C3D5}" dt="2024-11-04T16:23:20.660" v="2210" actId="47"/>
          <pc:sldLayoutMkLst>
            <pc:docMk/>
            <pc:sldMasterMk cId="1097698487" sldId="2147483680"/>
            <pc:sldLayoutMk cId="4051765282" sldId="2147483683"/>
          </pc:sldLayoutMkLst>
        </pc:sldLayoutChg>
        <pc:sldLayoutChg chg="del">
          <pc:chgData name="Mara Blanck" userId="8d34611a16a7ce44" providerId="LiveId" clId="{92E9BAA7-8C30-4118-81AE-ACDC0711C3D5}" dt="2024-11-04T16:23:20.660" v="2210" actId="47"/>
          <pc:sldLayoutMkLst>
            <pc:docMk/>
            <pc:sldMasterMk cId="1097698487" sldId="2147483680"/>
            <pc:sldLayoutMk cId="2017776431" sldId="2147483684"/>
          </pc:sldLayoutMkLst>
        </pc:sldLayoutChg>
        <pc:sldLayoutChg chg="del">
          <pc:chgData name="Mara Blanck" userId="8d34611a16a7ce44" providerId="LiveId" clId="{92E9BAA7-8C30-4118-81AE-ACDC0711C3D5}" dt="2024-11-04T16:23:20.660" v="2210" actId="47"/>
          <pc:sldLayoutMkLst>
            <pc:docMk/>
            <pc:sldMasterMk cId="1097698487" sldId="2147483680"/>
            <pc:sldLayoutMk cId="1793223993" sldId="2147483685"/>
          </pc:sldLayoutMkLst>
        </pc:sldLayoutChg>
        <pc:sldLayoutChg chg="del">
          <pc:chgData name="Mara Blanck" userId="8d34611a16a7ce44" providerId="LiveId" clId="{92E9BAA7-8C30-4118-81AE-ACDC0711C3D5}" dt="2024-11-04T16:23:20.660" v="2210" actId="47"/>
          <pc:sldLayoutMkLst>
            <pc:docMk/>
            <pc:sldMasterMk cId="1097698487" sldId="2147483680"/>
            <pc:sldLayoutMk cId="3040170280" sldId="2147483686"/>
          </pc:sldLayoutMkLst>
        </pc:sldLayoutChg>
        <pc:sldLayoutChg chg="del">
          <pc:chgData name="Mara Blanck" userId="8d34611a16a7ce44" providerId="LiveId" clId="{92E9BAA7-8C30-4118-81AE-ACDC0711C3D5}" dt="2024-11-04T16:23:20.660" v="2210" actId="47"/>
          <pc:sldLayoutMkLst>
            <pc:docMk/>
            <pc:sldMasterMk cId="1097698487" sldId="2147483680"/>
            <pc:sldLayoutMk cId="3287564696" sldId="2147483687"/>
          </pc:sldLayoutMkLst>
        </pc:sldLayoutChg>
        <pc:sldLayoutChg chg="del">
          <pc:chgData name="Mara Blanck" userId="8d34611a16a7ce44" providerId="LiveId" clId="{92E9BAA7-8C30-4118-81AE-ACDC0711C3D5}" dt="2024-11-04T16:23:20.660" v="2210" actId="47"/>
          <pc:sldLayoutMkLst>
            <pc:docMk/>
            <pc:sldMasterMk cId="1097698487" sldId="2147483680"/>
            <pc:sldLayoutMk cId="4079979298" sldId="2147483688"/>
          </pc:sldLayoutMkLst>
        </pc:sldLayoutChg>
        <pc:sldLayoutChg chg="del">
          <pc:chgData name="Mara Blanck" userId="8d34611a16a7ce44" providerId="LiveId" clId="{92E9BAA7-8C30-4118-81AE-ACDC0711C3D5}" dt="2024-11-04T16:23:20.660" v="2210" actId="47"/>
          <pc:sldLayoutMkLst>
            <pc:docMk/>
            <pc:sldMasterMk cId="1097698487" sldId="2147483680"/>
            <pc:sldLayoutMk cId="2927663893" sldId="2147483689"/>
          </pc:sldLayoutMkLst>
        </pc:sldLayoutChg>
        <pc:sldLayoutChg chg="del">
          <pc:chgData name="Mara Blanck" userId="8d34611a16a7ce44" providerId="LiveId" clId="{92E9BAA7-8C30-4118-81AE-ACDC0711C3D5}" dt="2024-11-04T16:23:20.660" v="2210" actId="47"/>
          <pc:sldLayoutMkLst>
            <pc:docMk/>
            <pc:sldMasterMk cId="1097698487" sldId="2147483680"/>
            <pc:sldLayoutMk cId="818421313" sldId="2147483690"/>
          </pc:sldLayoutMkLst>
        </pc:sldLayoutChg>
        <pc:sldLayoutChg chg="del">
          <pc:chgData name="Mara Blanck" userId="8d34611a16a7ce44" providerId="LiveId" clId="{92E9BAA7-8C30-4118-81AE-ACDC0711C3D5}" dt="2024-11-04T16:23:20.660" v="2210" actId="47"/>
          <pc:sldLayoutMkLst>
            <pc:docMk/>
            <pc:sldMasterMk cId="1097698487" sldId="2147483680"/>
            <pc:sldLayoutMk cId="3280446937" sldId="2147483691"/>
          </pc:sldLayoutMkLst>
        </pc:sldLayoutChg>
      </pc:sldMaster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dirty="0"/>
              <a:t>11/4/2024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11/4/2024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11/4/2024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11/4/2024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11/4/2024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11/4/2024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e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çã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ão de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o Cartão de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iro ou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11/4/2024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1621F72-0B96-A3AD-DD2E-67ACBEF5E6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FA3A47F9-EA8A-1375-304E-FB690A4C77B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A3EA0677-3B55-1C55-0901-E717D05A14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2E711A-0FB4-4E57-A731-10C46A339162}" type="datetimeFigureOut">
              <a:rPr lang="pt-BR" smtClean="0"/>
              <a:t>04/11/2024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F4C3107A-BCB6-19CC-75DB-BD46CCCBC3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AFF4BBAE-4492-3A23-48B8-1E077AD71C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8AFE07-7F9A-4E54-9546-379FB20C9E9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2309056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CD92DD9-40E0-6A5E-7CC5-DEE32B107A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948EBA3D-BF02-397F-9881-89A3907799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9D434E3D-48CE-44F7-160B-37944DFDB4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2E711A-0FB4-4E57-A731-10C46A339162}" type="datetimeFigureOut">
              <a:rPr lang="pt-BR" smtClean="0"/>
              <a:t>04/11/2024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5EFFA8B4-18BD-85DA-907B-728B84CA17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2815D35D-A8D4-ED6E-8E03-AF11E51FE8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8AFE07-7F9A-4E54-9546-379FB20C9E9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8617359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BCBDBBC-E07B-379D-D8D8-BADBB57B99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67EEA680-1168-0DF9-E74C-8CB0FF11AE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D9348ACB-5D17-69FA-27E1-18BDFD21D2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2E711A-0FB4-4E57-A731-10C46A339162}" type="datetimeFigureOut">
              <a:rPr lang="pt-BR" smtClean="0"/>
              <a:t>04/11/2024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54F3AFE4-F754-9EEC-8371-341AC01E04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0BEFBCBD-AF19-9F25-DCE2-1B04701EF6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8AFE07-7F9A-4E54-9546-379FB20C9E9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359254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D091D99-8D0A-8E63-C031-0ACB77AE81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8768E827-6CF7-A7B3-39F2-CA404498B7D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D4AF4025-712A-03EC-772F-402375FF5F4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3960468D-C7BC-76B0-08AD-10F87F8141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2E711A-0FB4-4E57-A731-10C46A339162}" type="datetimeFigureOut">
              <a:rPr lang="pt-BR" smtClean="0"/>
              <a:t>04/11/2024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06E8534B-3EFF-B303-7CF2-BC814F9C96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373FBE24-0019-3571-8226-D0985D2ACB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8AFE07-7F9A-4E54-9546-379FB20C9E9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4017108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92D01B3-C913-E375-F940-45DDE50FF7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2D81D39F-25BA-C8E8-2A59-6F1DB59242D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AD40511E-27B5-0470-1CC9-D941652FA30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EBBD9A21-60C3-3D6D-A0E3-5D4E0225B0A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BBAB0EAF-D3AA-E7D2-629B-78D9B866A7D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00EC90D7-BA0A-ACDC-9ACA-D81BFAF67A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2E711A-0FB4-4E57-A731-10C46A339162}" type="datetimeFigureOut">
              <a:rPr lang="pt-BR" smtClean="0"/>
              <a:t>04/11/2024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D4F4ECB8-6164-696E-C293-DA67946D7C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D6B26B7E-BA87-71AD-63B4-1524578357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8AFE07-7F9A-4E54-9546-379FB20C9E9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2487706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3976E4C-5E9A-F7CE-54B8-57A3B29BFC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C1FE7495-D408-168B-5B83-34A0FCA678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2E711A-0FB4-4E57-A731-10C46A339162}" type="datetimeFigureOut">
              <a:rPr lang="pt-BR" smtClean="0"/>
              <a:t>04/11/2024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ECD8E9DD-1B3E-12D4-EB7D-08BA167B94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1BA78E84-A87F-9B53-263A-AFD4188EAD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8AFE07-7F9A-4E54-9546-379FB20C9E9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3293796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A0709A2F-D8EE-00C7-7515-A9FC4CE5DF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2E711A-0FB4-4E57-A731-10C46A339162}" type="datetimeFigureOut">
              <a:rPr lang="pt-BR" smtClean="0"/>
              <a:t>04/11/2024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CE348FF4-0E5C-C15D-7C0D-A55E697CD7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A70B484A-23EA-D4E5-5633-57419BF698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8AFE07-7F9A-4E54-9546-379FB20C9E9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0169479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72796D9-BDFA-65D2-D99F-BCFC789014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24361B92-80C3-63BA-E0CD-88180CFF47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1E9149F8-7C57-0ADA-8D78-E9EBB9C34EE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633519CC-82A2-DA31-0B3B-A8229673CA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2E711A-0FB4-4E57-A731-10C46A339162}" type="datetimeFigureOut">
              <a:rPr lang="pt-BR" smtClean="0"/>
              <a:t>04/11/2024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45BC2955-761D-7475-1D9B-4CFE740FA4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6784C84B-BDF7-D886-0A8F-A56E4062C4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8AFE07-7F9A-4E54-9546-379FB20C9E9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7524579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BC79699-1BA2-5603-83C2-AF690BD38F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2B4CE3D9-A916-6830-ADA7-AE2119CA3BC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5F930250-FB12-FF24-2874-2AC6508DDF0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B23711DE-487F-7158-EC89-0A662EBE47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2E711A-0FB4-4E57-A731-10C46A339162}" type="datetimeFigureOut">
              <a:rPr lang="pt-BR" smtClean="0"/>
              <a:t>04/11/2024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CAEBDA46-88C9-6755-D954-F861F7B9EE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6B72C16D-DDF6-8E75-F7EE-C493CD6792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8AFE07-7F9A-4E54-9546-379FB20C9E9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8723323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FC8AFA9-1F79-1AE1-F232-49D7B44CD3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90807C37-D906-FB4B-02F8-2ACF2D4ABF9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5BBD50C3-C900-CC20-F458-3342727FB0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2E711A-0FB4-4E57-A731-10C46A339162}" type="datetimeFigureOut">
              <a:rPr lang="pt-BR" smtClean="0"/>
              <a:t>04/11/2024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33D9C3D6-413F-D4B4-DE86-A5C5818DD5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25281966-E12E-436F-6C85-B0A1D359D5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8AFE07-7F9A-4E54-9546-379FB20C9E9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3856984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E2CAA58D-A01D-E821-799C-468A5080A60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EECD4753-1274-DA09-AF5B-FF4147C7BEC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4033DE5F-0809-582E-52A6-2101FA8C7B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2E711A-0FB4-4E57-A731-10C46A339162}" type="datetimeFigureOut">
              <a:rPr lang="pt-BR" smtClean="0"/>
              <a:t>04/11/2024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F24D7C2-EF27-6345-DB97-6204B91AA5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C6118599-2FFD-1EC3-3C9A-9179E9B04F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8AFE07-7F9A-4E54-9546-379FB20C9E9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367238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3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1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11/4/2024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5" r:id="rId4"/>
    <p:sldLayoutId id="2147483653" r:id="rId5"/>
    <p:sldLayoutId id="2147483654" r:id="rId6"/>
    <p:sldLayoutId id="2147483655" r:id="rId7"/>
    <p:sldLayoutId id="214748366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7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A8D111C9-B2B2-F994-0169-73C9A38CA7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44059F02-E84C-1EA4-EF0F-25DE4992CB8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847C4F0A-2652-AFE5-CE16-9FF8B680545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42E711A-0FB4-4E57-A731-10C46A339162}" type="datetimeFigureOut">
              <a:rPr lang="pt-BR" smtClean="0"/>
              <a:t>04/11/2024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0237E026-2C96-8222-FEEB-AC810E19783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0939029F-6CE0-541B-A9E8-3C188D6558F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38AFE07-7F9A-4E54-9546-379FB20C9E9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462657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70" r:id="rId2"/>
    <p:sldLayoutId id="2147483671" r:id="rId3"/>
    <p:sldLayoutId id="2147483672" r:id="rId4"/>
    <p:sldLayoutId id="2147483673" r:id="rId5"/>
    <p:sldLayoutId id="2147483674" r:id="rId6"/>
    <p:sldLayoutId id="2147483675" r:id="rId7"/>
    <p:sldLayoutId id="2147483676" r:id="rId8"/>
    <p:sldLayoutId id="2147483677" r:id="rId9"/>
    <p:sldLayoutId id="2147483678" r:id="rId10"/>
    <p:sldLayoutId id="214748367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7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wmf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40E3A2E-77F5-07E3-8212-99FBC8D576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Diagrama&#10;&#10;Descrição gerada automaticamente">
            <a:extLst>
              <a:ext uri="{FF2B5EF4-FFF2-40B4-BE49-F238E27FC236}">
                <a16:creationId xmlns:a16="http://schemas.microsoft.com/office/drawing/2014/main" id="{D583E024-D9A8-8279-0217-6CC7B020700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97138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AB09C8-2844-0351-2F8C-EFFB1C803D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aixaDeTexto 6">
            <a:extLst>
              <a:ext uri="{FF2B5EF4-FFF2-40B4-BE49-F238E27FC236}">
                <a16:creationId xmlns:a16="http://schemas.microsoft.com/office/drawing/2014/main" id="{0DEB37B2-3233-1DAF-248F-B33B1499DF13}"/>
              </a:ext>
            </a:extLst>
          </p:cNvPr>
          <p:cNvSpPr txBox="1"/>
          <p:nvPr/>
        </p:nvSpPr>
        <p:spPr>
          <a:xfrm>
            <a:off x="5251999" y="943897"/>
            <a:ext cx="6940001" cy="53553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enorite"/>
                <a:ea typeface="+mn-ea"/>
                <a:cs typeface="+mn-cs"/>
              </a:rPr>
              <a:t>Enfermeira  Mara Blanck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enorite"/>
                <a:ea typeface="+mn-ea"/>
                <a:cs typeface="+mn-cs"/>
              </a:rPr>
              <a:t>Pós graduada em Controle de Infecção Hospitalar - UGF</a:t>
            </a:r>
            <a:b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enorite"/>
                <a:ea typeface="+mn-ea"/>
                <a:cs typeface="+mn-cs"/>
              </a:rPr>
            </a:br>
            <a: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enorite"/>
                <a:ea typeface="+mn-ea"/>
                <a:cs typeface="+mn-cs"/>
              </a:rPr>
              <a:t>Especialista em Ulceras por  Pressão e Feridas Crônicas – GNEUAPP – Espanha</a:t>
            </a:r>
            <a:b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enorite"/>
                <a:ea typeface="+mn-ea"/>
                <a:cs typeface="+mn-cs"/>
              </a:rPr>
            </a:br>
            <a: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enorite"/>
                <a:ea typeface="+mn-ea"/>
                <a:cs typeface="+mn-cs"/>
              </a:rPr>
              <a:t>Doutora em  Políticas Públicas de Saúde – UCES – Argentina</a:t>
            </a:r>
            <a:b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enorite"/>
                <a:ea typeface="+mn-ea"/>
                <a:cs typeface="+mn-cs"/>
              </a:rPr>
            </a:br>
            <a: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enorite"/>
                <a:ea typeface="+mn-ea"/>
                <a:cs typeface="+mn-cs"/>
              </a:rPr>
              <a:t>Coordenadora da Pós Graduação em Enfermagem Dermatológica pela Universidade Municipal de São Caetano; </a:t>
            </a:r>
            <a:b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enorite"/>
                <a:ea typeface="+mn-ea"/>
                <a:cs typeface="+mn-cs"/>
              </a:rPr>
            </a:br>
            <a: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enorite"/>
                <a:ea typeface="+mn-ea"/>
                <a:cs typeface="+mn-cs"/>
              </a:rPr>
              <a:t>Vice presidente da   Sociedade Brasileira em Feridas Estética – </a:t>
            </a:r>
            <a:r>
              <a:rPr kumimoji="0" lang="pt-BR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enorite"/>
                <a:ea typeface="+mn-ea"/>
                <a:cs typeface="+mn-cs"/>
              </a:rPr>
              <a:t>SOBENFeE</a:t>
            </a:r>
            <a:b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enorite"/>
                <a:ea typeface="+mn-ea"/>
                <a:cs typeface="+mn-cs"/>
              </a:rPr>
            </a:br>
            <a: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enorite"/>
                <a:ea typeface="+mn-ea"/>
                <a:cs typeface="+mn-cs"/>
              </a:rPr>
              <a:t>Membro da Junta  Diretiva da Sociedade </a:t>
            </a:r>
            <a:r>
              <a:rPr kumimoji="0" lang="pt-BR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enorite"/>
                <a:ea typeface="+mn-ea"/>
                <a:cs typeface="+mn-cs"/>
              </a:rPr>
              <a:t>Iberolatinamericana</a:t>
            </a:r>
            <a: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enorite"/>
                <a:ea typeface="+mn-ea"/>
                <a:cs typeface="+mn-cs"/>
              </a:rPr>
              <a:t> sob Ulceras y Heridas – SILAUHE</a:t>
            </a:r>
            <a:b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enorite"/>
                <a:ea typeface="+mn-ea"/>
                <a:cs typeface="+mn-cs"/>
              </a:rPr>
            </a:br>
            <a: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enorite"/>
                <a:ea typeface="+mn-ea"/>
                <a:cs typeface="+mn-cs"/>
              </a:rPr>
              <a:t>Vice presidente Associação de Epidermólise Bolhosa do Estado do Rio de Janeiro – AEBERJ</a:t>
            </a:r>
            <a:b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enorite"/>
                <a:ea typeface="+mn-ea"/>
                <a:cs typeface="+mn-cs"/>
              </a:rPr>
            </a:br>
            <a: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enorite"/>
                <a:ea typeface="+mn-ea"/>
                <a:cs typeface="+mn-cs"/>
              </a:rPr>
              <a:t>Diretora Técnica da 3BSaude, assessoria e consultoria em educação e saúde.</a:t>
            </a:r>
            <a:b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enorite"/>
                <a:ea typeface="+mn-ea"/>
                <a:cs typeface="+mn-cs"/>
              </a:rPr>
            </a:br>
            <a: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enorite"/>
                <a:ea typeface="+mn-ea"/>
                <a:cs typeface="+mn-cs"/>
              </a:rPr>
              <a:t> Sócia diretora da  </a:t>
            </a:r>
            <a:r>
              <a:rPr kumimoji="0" lang="pt-BR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enorite"/>
                <a:ea typeface="+mn-ea"/>
                <a:cs typeface="+mn-cs"/>
              </a:rPr>
              <a:t>da</a:t>
            </a:r>
            <a: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enorite"/>
                <a:ea typeface="+mn-ea"/>
                <a:cs typeface="+mn-cs"/>
              </a:rPr>
              <a:t> CICATRICLIN  – Centro Multiprofissional de Tratamento de Feridas – RJ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enorite"/>
                <a:ea typeface="+mn-ea"/>
                <a:cs typeface="+mn-cs"/>
              </a:rPr>
              <a:t>Coordenadora Internacional da Associação Angola de Enfermagem em  Tratamento Feridas e </a:t>
            </a:r>
            <a:r>
              <a:rPr kumimoji="0" lang="pt-BR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enorite"/>
                <a:ea typeface="+mn-ea"/>
                <a:cs typeface="+mn-cs"/>
              </a:rPr>
              <a:t>Estomias</a:t>
            </a:r>
            <a: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enorite"/>
                <a:ea typeface="+mn-ea"/>
                <a:cs typeface="+mn-cs"/>
              </a:rPr>
              <a:t> - AAETFO</a:t>
            </a: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F6132243-6384-D1AB-FE21-954B78F373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521694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07061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1074AF-7026-FF6D-D588-5FB305CD20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>
            <a:extLst>
              <a:ext uri="{FF2B5EF4-FFF2-40B4-BE49-F238E27FC236}">
                <a16:creationId xmlns:a16="http://schemas.microsoft.com/office/drawing/2014/main" id="{807AFB7B-506A-9A8B-3B92-CAFCD4415D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431" y="182172"/>
            <a:ext cx="11782669" cy="64936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Imagem 1">
            <a:extLst>
              <a:ext uri="{FF2B5EF4-FFF2-40B4-BE49-F238E27FC236}">
                <a16:creationId xmlns:a16="http://schemas.microsoft.com/office/drawing/2014/main" id="{1F8A514C-7401-2C69-531D-1CB8176BA2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395386"/>
            <a:ext cx="2225233" cy="5608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64659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DE8326-4004-F098-F020-AF6A7E47AA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28096F49-6443-7C1D-F8DA-F4871451AC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00" y="158750"/>
            <a:ext cx="12090400" cy="6540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BAD75341-1C5A-9709-8982-CB9E8B83C8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11138" y="6138369"/>
            <a:ext cx="2225233" cy="5608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74996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46CA48-C4DF-8CBA-82F4-A6707C78CC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7" descr="C:\WINDOWS\Desktop\Particular Gustavo\Mara\Logo bmp.jpg">
            <a:extLst>
              <a:ext uri="{FF2B5EF4-FFF2-40B4-BE49-F238E27FC236}">
                <a16:creationId xmlns:a16="http://schemas.microsoft.com/office/drawing/2014/main" id="{F5BAB6C0-83E8-3C98-04A2-9EF5C0C1FD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33936" y="0"/>
            <a:ext cx="2226843" cy="5604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1429B03D-F0E1-08F1-B225-2AA7209D757D}"/>
              </a:ext>
            </a:extLst>
          </p:cNvPr>
          <p:cNvSpPr txBox="1"/>
          <p:nvPr/>
        </p:nvSpPr>
        <p:spPr>
          <a:xfrm>
            <a:off x="176981" y="2090172"/>
            <a:ext cx="11665974" cy="31085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marR="0" lvl="1" indent="0" algn="just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800" b="1" i="0" u="none" strike="noStrike" kern="1200" cap="none" spc="0" normalizeH="0" baseline="0" noProof="0" dirty="0">
                <a:ln>
                  <a:noFill/>
                </a:ln>
                <a:solidFill>
                  <a:srgbClr val="29293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Fundada no dia 25 de janeiro de 2003 por um grupo de profissionais enfermeiros no Estado do Rio de Janeiro, no COREN-RJ com sede na Aben – Associação Brasileira de Enfermagem – RJ</a:t>
            </a:r>
          </a:p>
          <a:p>
            <a:pPr marL="457200" marR="0" lvl="1" indent="0" algn="just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t-BR" sz="2800" b="1" i="0" u="none" strike="noStrike" kern="1200" cap="none" spc="0" normalizeH="0" baseline="0" noProof="0" dirty="0">
              <a:ln>
                <a:noFill/>
              </a:ln>
              <a:solidFill>
                <a:srgbClr val="29293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457200" marR="0" lvl="1" indent="0" algn="just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800" b="1" i="0" u="none" strike="noStrike" kern="1200" cap="none" spc="0" normalizeH="0" baseline="0" noProof="0" dirty="0">
                <a:ln>
                  <a:noFill/>
                </a:ln>
                <a:solidFill>
                  <a:srgbClr val="29293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                                24 anos de  Fundação</a:t>
            </a:r>
          </a:p>
        </p:txBody>
      </p:sp>
    </p:spTree>
    <p:extLst>
      <p:ext uri="{BB962C8B-B14F-4D97-AF65-F5344CB8AC3E}">
        <p14:creationId xmlns:p14="http://schemas.microsoft.com/office/powerpoint/2010/main" val="14026563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4B6DBE2-407F-90B6-2EAF-73F78B9BA2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8448" y="285108"/>
            <a:ext cx="8596668" cy="762027"/>
          </a:xfrm>
        </p:spPr>
        <p:txBody>
          <a:bodyPr>
            <a:normAutofit fontScale="90000"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tabLst/>
              <a:defRPr/>
            </a:pPr>
            <a:r>
              <a:rPr lang="pt-BR" b="1" dirty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MISSÃO</a:t>
            </a:r>
            <a:br>
              <a:rPr kumimoji="0" lang="pt-BR" sz="3600" b="1" i="0" strike="noStrike" kern="1200" cap="none" spc="0" normalizeH="0" baseline="0" noProof="0" dirty="0">
                <a:ln>
                  <a:noFill/>
                </a:ln>
                <a:solidFill>
                  <a:srgbClr val="292934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Verdana" pitchFamily="34" charset="0"/>
                <a:ea typeface="+mn-ea"/>
                <a:cs typeface="+mn-cs"/>
              </a:rPr>
            </a:b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54088F6E-C967-2A5F-CE9D-06DD804132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2141629"/>
            <a:ext cx="12059264" cy="3017195"/>
          </a:xfrm>
        </p:spPr>
        <p:txBody>
          <a:bodyPr>
            <a:normAutofit fontScale="25000" lnSpcReduction="20000"/>
          </a:bodyPr>
          <a:lstStyle/>
          <a:p>
            <a:pPr lvl="1" algn="just" defTabSz="914400" fontAlgn="base">
              <a:spcBef>
                <a:spcPct val="500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>
                <a:tab pos="6281738" algn="l"/>
              </a:tabLst>
              <a:defRPr/>
            </a:pPr>
            <a:r>
              <a:rPr kumimoji="0" lang="pt-BR" sz="11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Desenvolver</a:t>
            </a:r>
            <a:r>
              <a:rPr kumimoji="0" lang="pt-BR" sz="11200" b="0" i="0" u="none" strike="noStrike" kern="1200" cap="none" spc="0" normalizeH="0" baseline="0" noProof="0" dirty="0">
                <a:ln>
                  <a:noFill/>
                </a:ln>
                <a:solidFill>
                  <a:srgbClr val="292934"/>
                </a:solidFill>
                <a:effectLst/>
                <a:uLnTx/>
                <a:uFillTx/>
                <a:ea typeface="+mn-ea"/>
                <a:cs typeface="+mn-cs"/>
              </a:rPr>
              <a:t> e estimular estudos técnicos-científicos acerca dos cuidados dispensados aos </a:t>
            </a:r>
            <a:r>
              <a:rPr kumimoji="0" lang="pt-BR" sz="11200" b="0" i="0" u="none" strike="noStrike" kern="1200" cap="none" spc="0" normalizeH="0" baseline="0" noProof="0" dirty="0">
                <a:ln>
                  <a:noFill/>
                </a:ln>
                <a:solidFill>
                  <a:srgbClr val="292934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pacientes com feridas complexas e na estética do ser humano; </a:t>
            </a:r>
          </a:p>
          <a:p>
            <a:pPr lvl="1" algn="just" defTabSz="914400" fontAlgn="base">
              <a:spcBef>
                <a:spcPct val="500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defRPr/>
            </a:pPr>
            <a:r>
              <a:rPr kumimoji="0" lang="pt-BR" sz="11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Qualificar</a:t>
            </a:r>
            <a:r>
              <a:rPr kumimoji="0" lang="pt-BR" sz="11200" b="0" i="0" u="none" strike="noStrike" kern="1200" cap="none" spc="0" normalizeH="0" baseline="0" noProof="0" dirty="0">
                <a:ln>
                  <a:noFill/>
                </a:ln>
                <a:solidFill>
                  <a:srgbClr val="292934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a assistência do profissional de enfermagem na sua prática clinica, buscando integrar formação especializada, melhoria no atendimento prestado à população e  na interdisciplinaridade.</a:t>
            </a:r>
          </a:p>
          <a:p>
            <a:pPr lvl="1" algn="just" defTabSz="914400" fontAlgn="base">
              <a:spcBef>
                <a:spcPct val="500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defRPr/>
            </a:pPr>
            <a:r>
              <a:rPr kumimoji="0" lang="pt-BR" sz="11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Prevenir</a:t>
            </a:r>
            <a:r>
              <a:rPr kumimoji="0" lang="pt-BR" sz="11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pt-BR" sz="11200" b="0" i="0" u="none" strike="noStrike" kern="1200" cap="none" spc="0" normalizeH="0" baseline="0" noProof="0" dirty="0">
                <a:ln>
                  <a:noFill/>
                </a:ln>
                <a:solidFill>
                  <a:srgbClr val="292934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os pacientes de possíveis danos,  causados pela falta de compromisso e conhecimento técnico cientifico.</a:t>
            </a:r>
          </a:p>
          <a:p>
            <a:endParaRPr lang="pt-BR" dirty="0"/>
          </a:p>
        </p:txBody>
      </p:sp>
      <p:pic>
        <p:nvPicPr>
          <p:cNvPr id="5" name="Picture 7" descr="C:\WINDOWS\Desktop\Particular Gustavo\Mara\Logo bmp.jpg">
            <a:extLst>
              <a:ext uri="{FF2B5EF4-FFF2-40B4-BE49-F238E27FC236}">
                <a16:creationId xmlns:a16="http://schemas.microsoft.com/office/drawing/2014/main" id="{0BDA2A8D-BFD7-D366-FAA1-33913C37D2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71703" y="0"/>
            <a:ext cx="2487561" cy="5702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920151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A65AC7D1-EAA9-48F5-B509-60A7F50BF7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D6320AF9-619A-4175-865B-5663E1AEF4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063B6EC6-D752-4EE7-908B-F8F19E8C7F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111313" y="0"/>
            <a:ext cx="1219200" cy="685800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EFECD4E8-AD3E-4228-82A2-9461958EA9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3290979" y="3681413"/>
            <a:ext cx="4763558" cy="3176587"/>
          </a:xfrm>
          <a:prstGeom prst="line">
            <a:avLst/>
          </a:prstGeom>
          <a:ln w="952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Rectangle 23">
            <a:extLst>
              <a:ext uri="{FF2B5EF4-FFF2-40B4-BE49-F238E27FC236}">
                <a16:creationId xmlns:a16="http://schemas.microsoft.com/office/drawing/2014/main" id="{7E018740-5C2B-4A41-AC1A-7E68D1EC19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82568" y="-8467"/>
            <a:ext cx="3007349" cy="6866467"/>
          </a:xfrm>
          <a:custGeom>
            <a:avLst/>
            <a:gdLst/>
            <a:ahLst/>
            <a:cxnLst/>
            <a:rect l="l" t="t" r="r" b="b"/>
            <a:pathLst>
              <a:path w="3007349" h="6866467">
                <a:moveTo>
                  <a:pt x="2045532" y="0"/>
                </a:moveTo>
                <a:lnTo>
                  <a:pt x="3007349" y="0"/>
                </a:lnTo>
                <a:lnTo>
                  <a:pt x="3007349" y="6866467"/>
                </a:lnTo>
                <a:lnTo>
                  <a:pt x="0" y="6866467"/>
                </a:lnTo>
                <a:lnTo>
                  <a:pt x="2045532" y="0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t-BR"/>
          </a:p>
        </p:txBody>
      </p:sp>
      <p:sp>
        <p:nvSpPr>
          <p:cNvPr id="22" name="Rectangle 25">
            <a:extLst>
              <a:ext uri="{FF2B5EF4-FFF2-40B4-BE49-F238E27FC236}">
                <a16:creationId xmlns:a16="http://schemas.microsoft.com/office/drawing/2014/main" id="{166F75A4-C475-4941-8EE2-B80A06A2C1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04534" y="-8467"/>
            <a:ext cx="2588558" cy="6866467"/>
          </a:xfrm>
          <a:custGeom>
            <a:avLst/>
            <a:gdLst/>
            <a:ahLst/>
            <a:cxnLst/>
            <a:rect l="l" t="t" r="r" b="b"/>
            <a:pathLst>
              <a:path w="2573311" h="6866467">
                <a:moveTo>
                  <a:pt x="0" y="0"/>
                </a:moveTo>
                <a:lnTo>
                  <a:pt x="2573311" y="0"/>
                </a:lnTo>
                <a:lnTo>
                  <a:pt x="2573311" y="6866467"/>
                </a:lnTo>
                <a:lnTo>
                  <a:pt x="1202336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t-BR"/>
          </a:p>
        </p:txBody>
      </p:sp>
      <p:sp>
        <p:nvSpPr>
          <p:cNvPr id="24" name="Isosceles Triangle 23">
            <a:extLst>
              <a:ext uri="{FF2B5EF4-FFF2-40B4-BE49-F238E27FC236}">
                <a16:creationId xmlns:a16="http://schemas.microsoft.com/office/drawing/2014/main" id="{A032553A-72E8-4B0D-8405-FF9771C9AF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33425" y="3048000"/>
            <a:ext cx="3259667" cy="3810000"/>
          </a:xfrm>
          <a:prstGeom prst="triangle">
            <a:avLst>
              <a:gd name="adj" fmla="val 100000"/>
            </a:avLst>
          </a:prstGeom>
          <a:solidFill>
            <a:schemeClr val="accent2">
              <a:alpha val="72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t-BR"/>
          </a:p>
        </p:txBody>
      </p:sp>
      <p:sp>
        <p:nvSpPr>
          <p:cNvPr id="26" name="Rectangle 27">
            <a:extLst>
              <a:ext uri="{FF2B5EF4-FFF2-40B4-BE49-F238E27FC236}">
                <a16:creationId xmlns:a16="http://schemas.microsoft.com/office/drawing/2014/main" id="{765800AC-C3B9-498E-87BC-29FAE4C76B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35592" y="-8467"/>
            <a:ext cx="2854326" cy="6866467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t-BR"/>
          </a:p>
        </p:txBody>
      </p:sp>
      <p:sp>
        <p:nvSpPr>
          <p:cNvPr id="28" name="Isosceles Triangle 27">
            <a:extLst>
              <a:ext uri="{FF2B5EF4-FFF2-40B4-BE49-F238E27FC236}">
                <a16:creationId xmlns:a16="http://schemas.microsoft.com/office/drawing/2014/main" id="{1F9D6ACB-2FF4-49F9-978A-E0D5327FC6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72758" y="3589867"/>
            <a:ext cx="1817159" cy="3268133"/>
          </a:xfrm>
          <a:prstGeom prst="triangle">
            <a:avLst>
              <a:gd name="adj" fmla="val 100000"/>
            </a:avLst>
          </a:prstGeom>
          <a:solidFill>
            <a:schemeClr val="accent1">
              <a:alpha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t-BR"/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A5EC319D-0FEA-4B95-A3EA-01E35672C9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197631" y="-8467"/>
            <a:ext cx="5994369" cy="6866467"/>
          </a:xfrm>
          <a:custGeom>
            <a:avLst/>
            <a:gdLst>
              <a:gd name="connsiteX0" fmla="*/ 0 w 5994369"/>
              <a:gd name="connsiteY0" fmla="*/ 0 h 6866467"/>
              <a:gd name="connsiteX1" fmla="*/ 1249825 w 5994369"/>
              <a:gd name="connsiteY1" fmla="*/ 0 h 6866467"/>
              <a:gd name="connsiteX2" fmla="*/ 1249825 w 5994369"/>
              <a:gd name="connsiteY2" fmla="*/ 8467 h 6866467"/>
              <a:gd name="connsiteX3" fmla="*/ 5994369 w 5994369"/>
              <a:gd name="connsiteY3" fmla="*/ 8467 h 6866467"/>
              <a:gd name="connsiteX4" fmla="*/ 5994369 w 5994369"/>
              <a:gd name="connsiteY4" fmla="*/ 6866467 h 6866467"/>
              <a:gd name="connsiteX5" fmla="*/ 1249825 w 5994369"/>
              <a:gd name="connsiteY5" fmla="*/ 6866467 h 6866467"/>
              <a:gd name="connsiteX6" fmla="*/ 1109382 w 5994369"/>
              <a:gd name="connsiteY6" fmla="*/ 6866467 h 6866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994369" h="6866467">
                <a:moveTo>
                  <a:pt x="0" y="0"/>
                </a:moveTo>
                <a:lnTo>
                  <a:pt x="1249825" y="0"/>
                </a:lnTo>
                <a:lnTo>
                  <a:pt x="1249825" y="8467"/>
                </a:lnTo>
                <a:lnTo>
                  <a:pt x="5994369" y="8467"/>
                </a:lnTo>
                <a:lnTo>
                  <a:pt x="5994369" y="6866467"/>
                </a:lnTo>
                <a:lnTo>
                  <a:pt x="1249825" y="6866467"/>
                </a:lnTo>
                <a:lnTo>
                  <a:pt x="1109382" y="6866467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34B6DBE2-407F-90B6-2EAF-73F78B9BA2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480" y="263180"/>
            <a:ext cx="2225243" cy="1348623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fontAlgn="base">
              <a:spcAft>
                <a:spcPct val="0"/>
              </a:spcAft>
              <a:tabLst/>
              <a:defRPr/>
            </a:pPr>
            <a:r>
              <a:rPr kumimoji="0" lang="en-US" i="0" strike="noStrike" cap="none" spc="0" normalizeH="0" baseline="0" noProof="0" dirty="0">
                <a:ln>
                  <a:noFill/>
                </a:ln>
                <a:solidFill>
                  <a:schemeClr val="tx1"/>
                </a:solidFill>
                <a:uLnTx/>
                <a:uFillTx/>
              </a:rPr>
              <a:t>VISÃO </a:t>
            </a:r>
            <a:br>
              <a:rPr kumimoji="0" lang="en-US" i="0" strike="noStrike" cap="none" spc="0" normalizeH="0" baseline="0" noProof="0" dirty="0">
                <a:ln>
                  <a:noFill/>
                </a:ln>
                <a:solidFill>
                  <a:schemeClr val="tx1"/>
                </a:solidFill>
                <a:uLnTx/>
                <a:uFillTx/>
              </a:rPr>
            </a:b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6" name="Picture 7" descr="C:\WINDOWS\Desktop\Particular Gustavo\Mara\Logo bmp.jpg">
            <a:extLst>
              <a:ext uri="{FF2B5EF4-FFF2-40B4-BE49-F238E27FC236}">
                <a16:creationId xmlns:a16="http://schemas.microsoft.com/office/drawing/2014/main" id="{576C1AFA-0A4B-108C-949C-332DDFADF7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665788" y="6163068"/>
            <a:ext cx="3195483" cy="6046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2E1D1A1A-407E-F407-D399-1F390E0AD58C}"/>
              </a:ext>
            </a:extLst>
          </p:cNvPr>
          <p:cNvSpPr txBox="1"/>
          <p:nvPr/>
        </p:nvSpPr>
        <p:spPr>
          <a:xfrm>
            <a:off x="311480" y="2396983"/>
            <a:ext cx="11549791" cy="260272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pPr marL="457200" marR="0" lvl="1" indent="0" algn="just" fontAlgn="base"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  <a:tabLst/>
              <a:defRPr/>
            </a:pPr>
            <a:r>
              <a:rPr kumimoji="0" lang="en-US" sz="2800" b="1" i="0" u="none" strike="noStrike" cap="none" spc="0" normalizeH="0" baseline="0" noProof="0" dirty="0" err="1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Inserir</a:t>
            </a:r>
            <a:r>
              <a:rPr kumimoji="0" lang="en-US" sz="2800" b="1" i="0" u="none" strike="noStrike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-se no </a:t>
            </a:r>
            <a:r>
              <a:rPr kumimoji="0" lang="en-US" sz="2800" b="1" i="0" u="none" strike="noStrike" cap="none" spc="0" normalizeH="0" baseline="0" noProof="0" dirty="0" err="1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contexto</a:t>
            </a:r>
            <a:r>
              <a:rPr kumimoji="0" lang="en-US" sz="2800" b="1" i="0" u="none" strike="noStrike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dos </a:t>
            </a:r>
            <a:r>
              <a:rPr kumimoji="0" lang="en-US" sz="2800" b="1" i="0" u="none" strike="noStrike" cap="none" spc="0" normalizeH="0" baseline="0" noProof="0" dirty="0" err="1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cuidados</a:t>
            </a:r>
            <a:r>
              <a:rPr kumimoji="0" lang="en-US" sz="2800" b="1" i="0" u="none" strike="noStrike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em </a:t>
            </a:r>
            <a:r>
              <a:rPr kumimoji="0" lang="en-US" sz="2800" b="1" i="0" u="none" strike="noStrike" cap="none" spc="0" normalizeH="0" baseline="0" noProof="0" dirty="0" err="1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pacientes</a:t>
            </a:r>
            <a:r>
              <a:rPr kumimoji="0" lang="en-US" sz="2800" b="1" i="0" u="none" strike="noStrike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n-US" sz="2800" b="1" i="0" u="none" strike="noStrike" cap="none" spc="0" normalizeH="0" baseline="0" noProof="0" dirty="0" err="1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na</a:t>
            </a:r>
            <a:r>
              <a:rPr kumimoji="0" lang="en-US" sz="2800" b="1" i="0" u="none" strike="noStrike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n-US" sz="2800" b="1" i="0" u="none" strike="noStrike" cap="none" spc="0" normalizeH="0" baseline="0" noProof="0" dirty="0" err="1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prevenção</a:t>
            </a:r>
            <a:r>
              <a:rPr kumimoji="0" lang="en-US" sz="2800" b="1" i="0" u="none" strike="noStrike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n-US" sz="2800" b="1" i="0" u="none" strike="noStrike" cap="none" spc="0" normalizeH="0" baseline="0" noProof="0" dirty="0" err="1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tratamento</a:t>
            </a:r>
            <a:r>
              <a:rPr kumimoji="0" lang="en-US" sz="2800" b="1" i="0" u="none" strike="noStrike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em  </a:t>
            </a:r>
            <a:r>
              <a:rPr kumimoji="0" lang="en-US" sz="2800" b="1" i="0" u="none" strike="noStrike" cap="none" spc="0" normalizeH="0" baseline="0" noProof="0" dirty="0" err="1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feridas</a:t>
            </a:r>
            <a:r>
              <a:rPr kumimoji="0" lang="en-US" sz="2800" b="1" i="0" u="none" strike="noStrike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n-US" sz="2800" b="1" i="0" u="none" strike="noStrike" cap="none" spc="0" normalizeH="0" baseline="0" noProof="0" dirty="0" err="1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crônicas</a:t>
            </a:r>
            <a:r>
              <a:rPr kumimoji="0" lang="en-US" sz="2800" b="1" i="0" u="none" strike="noStrike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e </a:t>
            </a:r>
            <a:r>
              <a:rPr kumimoji="0" lang="en-US" sz="2800" b="1" i="0" u="none" strike="noStrike" cap="none" spc="0" normalizeH="0" baseline="0" noProof="0" dirty="0" err="1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complexas</a:t>
            </a:r>
            <a:r>
              <a:rPr kumimoji="0" lang="en-US" sz="2800" b="1" i="0" u="none" strike="noStrike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,   </a:t>
            </a:r>
            <a:r>
              <a:rPr kumimoji="0" lang="en-US" sz="2800" b="1" i="0" u="none" strike="noStrike" cap="none" spc="0" normalizeH="0" baseline="0" noProof="0" dirty="0" err="1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trabalhando</a:t>
            </a:r>
            <a:r>
              <a:rPr kumimoji="0" lang="en-US" sz="2800" b="1" i="0" u="none" strike="noStrike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em </a:t>
            </a:r>
            <a:r>
              <a:rPr kumimoji="0" lang="en-US" sz="2800" b="1" i="0" u="none" strike="noStrike" cap="none" spc="0" normalizeH="0" baseline="0" noProof="0" dirty="0" err="1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prol</a:t>
            </a:r>
            <a:r>
              <a:rPr kumimoji="0" lang="en-US" sz="2800" b="1" i="0" u="none" strike="noStrike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de um </a:t>
            </a:r>
            <a:r>
              <a:rPr kumimoji="0" lang="en-US" sz="2800" b="1" i="0" u="none" strike="noStrike" cap="none" spc="0" normalizeH="0" baseline="0" noProof="0" dirty="0" err="1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atendimento</a:t>
            </a:r>
            <a:r>
              <a:rPr kumimoji="0" lang="en-US" sz="2800" b="1" i="0" u="none" strike="noStrike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e </a:t>
            </a:r>
            <a:r>
              <a:rPr kumimoji="0" lang="en-US" sz="2800" b="1" i="0" u="none" strike="noStrike" cap="none" spc="0" normalizeH="0" baseline="0" noProof="0" dirty="0" err="1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reconhecimento</a:t>
            </a:r>
            <a:r>
              <a:rPr kumimoji="0" lang="en-US" sz="2800" b="1" i="0" u="none" strike="noStrike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 de </a:t>
            </a:r>
            <a:r>
              <a:rPr kumimoji="0" lang="en-US" sz="2800" b="1" i="0" u="none" strike="noStrike" cap="none" spc="0" normalizeH="0" baseline="0" noProof="0" dirty="0" err="1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excelência</a:t>
            </a:r>
            <a:r>
              <a:rPr kumimoji="0" lang="en-US" sz="2800" b="1" i="0" u="none" strike="noStrike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 com   </a:t>
            </a:r>
            <a:r>
              <a:rPr kumimoji="0" lang="en-US" sz="2800" b="1" i="0" u="none" strike="noStrike" cap="none" spc="0" normalizeH="0" baseline="0" noProof="0" dirty="0" err="1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respeito</a:t>
            </a:r>
            <a:r>
              <a:rPr kumimoji="0" lang="en-US" sz="2800" b="1" i="0" u="none" strike="noStrike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as </a:t>
            </a:r>
            <a:r>
              <a:rPr kumimoji="0" lang="en-US" sz="2800" b="1" i="0" u="none" strike="noStrike" cap="none" spc="0" normalizeH="0" baseline="0" noProof="0" dirty="0" err="1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regionalidades</a:t>
            </a:r>
            <a:r>
              <a:rPr kumimoji="0" lang="en-US" sz="2800" b="1" i="0" u="none" strike="noStrike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e </a:t>
            </a:r>
            <a:r>
              <a:rPr kumimoji="0" lang="en-US" sz="2800" b="1" i="0" u="none" strike="noStrike" cap="none" spc="0" normalizeH="0" baseline="0" noProof="0" dirty="0" err="1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diferenças</a:t>
            </a:r>
            <a:r>
              <a:rPr kumimoji="0" lang="en-US" sz="2800" b="1" i="0" u="none" strike="noStrike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de </a:t>
            </a:r>
            <a:r>
              <a:rPr kumimoji="0" lang="en-US" sz="2800" b="1" i="0" u="none" strike="noStrike" cap="none" spc="0" normalizeH="0" baseline="0" noProof="0" dirty="0" err="1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conhecimento</a:t>
            </a:r>
            <a:r>
              <a:rPr kumimoji="0" lang="en-US" sz="2800" b="1" i="0" u="none" strike="noStrike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, com </a:t>
            </a:r>
            <a:r>
              <a:rPr kumimoji="0" lang="en-US" sz="2800" b="1" i="0" u="none" strike="noStrike" cap="none" spc="0" normalizeH="0" baseline="0" noProof="0" dirty="0" err="1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competência</a:t>
            </a:r>
            <a:r>
              <a:rPr kumimoji="0" lang="en-US" sz="2800" b="1" i="0" u="none" strike="noStrike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e </a:t>
            </a:r>
            <a:r>
              <a:rPr kumimoji="0" lang="en-US" sz="2800" b="1" i="0" u="none" strike="noStrike" cap="none" spc="0" normalizeH="0" baseline="0" noProof="0" dirty="0" err="1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responsabilidade</a:t>
            </a:r>
            <a:r>
              <a:rPr kumimoji="0" lang="en-US" sz="2800" b="1" i="0" u="none" strike="noStrike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social e </a:t>
            </a:r>
            <a:r>
              <a:rPr kumimoji="0" lang="en-US" sz="2800" b="1" i="0" u="none" strike="noStrike" cap="none" spc="0" normalizeH="0" baseline="0" noProof="0" dirty="0" err="1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humana</a:t>
            </a:r>
            <a:r>
              <a:rPr kumimoji="0" lang="en-US" sz="2800" b="1" i="0" u="none" strike="noStrike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9082715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7664F850-BA8B-47AE-B11A-225CAB8969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634FC909-7343-4DEC-920F-098F56B476F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24F22DB2-7E27-4CF7-8B17-254ECB9AE77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Rectangle 23">
              <a:extLst>
                <a:ext uri="{FF2B5EF4-FFF2-40B4-BE49-F238E27FC236}">
                  <a16:creationId xmlns:a16="http://schemas.microsoft.com/office/drawing/2014/main" id="{C6E593B3-91A3-4687-8B8D-FE37A3714FD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pt-BR"/>
            </a:p>
          </p:txBody>
        </p:sp>
        <p:sp>
          <p:nvSpPr>
            <p:cNvPr id="13" name="Rectangle 25">
              <a:extLst>
                <a:ext uri="{FF2B5EF4-FFF2-40B4-BE49-F238E27FC236}">
                  <a16:creationId xmlns:a16="http://schemas.microsoft.com/office/drawing/2014/main" id="{0C25B431-5C97-4B8D-B0A3-BFB8133C717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pt-BR"/>
            </a:p>
          </p:txBody>
        </p:sp>
        <p:sp>
          <p:nvSpPr>
            <p:cNvPr id="14" name="Isosceles Triangle 13">
              <a:extLst>
                <a:ext uri="{FF2B5EF4-FFF2-40B4-BE49-F238E27FC236}">
                  <a16:creationId xmlns:a16="http://schemas.microsoft.com/office/drawing/2014/main" id="{CA37B366-497E-4CB8-A678-A770CE2BD87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pt-BR"/>
            </a:p>
          </p:txBody>
        </p:sp>
        <p:sp>
          <p:nvSpPr>
            <p:cNvPr id="15" name="Rectangle 27">
              <a:extLst>
                <a:ext uri="{FF2B5EF4-FFF2-40B4-BE49-F238E27FC236}">
                  <a16:creationId xmlns:a16="http://schemas.microsoft.com/office/drawing/2014/main" id="{CF707EDC-52B2-4D5C-8EC3-71C66EE8B3F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pt-BR"/>
            </a:p>
          </p:txBody>
        </p:sp>
        <p:sp>
          <p:nvSpPr>
            <p:cNvPr id="16" name="Rectangle 28">
              <a:extLst>
                <a:ext uri="{FF2B5EF4-FFF2-40B4-BE49-F238E27FC236}">
                  <a16:creationId xmlns:a16="http://schemas.microsoft.com/office/drawing/2014/main" id="{BF8E2DE7-7466-4EDF-8D69-BCA91A88D3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pt-BR"/>
            </a:p>
          </p:txBody>
        </p:sp>
        <p:sp>
          <p:nvSpPr>
            <p:cNvPr id="17" name="Rectangle 29">
              <a:extLst>
                <a:ext uri="{FF2B5EF4-FFF2-40B4-BE49-F238E27FC236}">
                  <a16:creationId xmlns:a16="http://schemas.microsoft.com/office/drawing/2014/main" id="{229C2E15-76CD-409E-9D6B-10DAD8881E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pt-BR"/>
            </a:p>
          </p:txBody>
        </p:sp>
        <p:sp>
          <p:nvSpPr>
            <p:cNvPr id="18" name="Isosceles Triangle 17">
              <a:extLst>
                <a:ext uri="{FF2B5EF4-FFF2-40B4-BE49-F238E27FC236}">
                  <a16:creationId xmlns:a16="http://schemas.microsoft.com/office/drawing/2014/main" id="{89A24369-AC96-4A98-AD98-47A7217ECCE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pt-BR"/>
            </a:p>
          </p:txBody>
        </p:sp>
        <p:sp>
          <p:nvSpPr>
            <p:cNvPr id="19" name="Isosceles Triangle 18">
              <a:extLst>
                <a:ext uri="{FF2B5EF4-FFF2-40B4-BE49-F238E27FC236}">
                  <a16:creationId xmlns:a16="http://schemas.microsoft.com/office/drawing/2014/main" id="{7D0DF9A3-4628-42F6-B0A4-44D97617E0E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pt-BR"/>
            </a:p>
          </p:txBody>
        </p:sp>
      </p:grpSp>
      <p:sp>
        <p:nvSpPr>
          <p:cNvPr id="21" name="Rectangle 20">
            <a:extLst>
              <a:ext uri="{FF2B5EF4-FFF2-40B4-BE49-F238E27FC236}">
                <a16:creationId xmlns:a16="http://schemas.microsoft.com/office/drawing/2014/main" id="{7459C506-5F4B-4B75-9218-C7C3F87FA8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BC659EEB-C3AE-4544-8263-417009DCDF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D99DB6C6-36F9-4576-A558-95153EADBE4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Rectangle 23">
              <a:extLst>
                <a:ext uri="{FF2B5EF4-FFF2-40B4-BE49-F238E27FC236}">
                  <a16:creationId xmlns:a16="http://schemas.microsoft.com/office/drawing/2014/main" id="{694E7916-EDE4-4B50-A4A1-6B28FDD4D9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pt-BR"/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6F6CB7BB-4370-4173-97F8-F636C0F149F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pt-BR"/>
            </a:p>
          </p:txBody>
        </p:sp>
        <p:sp>
          <p:nvSpPr>
            <p:cNvPr id="27" name="Isosceles Triangle 26">
              <a:extLst>
                <a:ext uri="{FF2B5EF4-FFF2-40B4-BE49-F238E27FC236}">
                  <a16:creationId xmlns:a16="http://schemas.microsoft.com/office/drawing/2014/main" id="{B0F590BB-1F51-4138-A2D4-2E483C84FB0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pt-BR"/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4A492863-9797-45A2-BAB3-514F10C5F2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pt-BR"/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7C1E33F6-6D0F-4ECF-92F4-6F71D8BAF3D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pt-BR"/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73EEEA64-7411-474B-BD0E-60C24B3F4E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pt-BR"/>
            </a:p>
          </p:txBody>
        </p:sp>
        <p:sp>
          <p:nvSpPr>
            <p:cNvPr id="31" name="Isosceles Triangle 30">
              <a:extLst>
                <a:ext uri="{FF2B5EF4-FFF2-40B4-BE49-F238E27FC236}">
                  <a16:creationId xmlns:a16="http://schemas.microsoft.com/office/drawing/2014/main" id="{4F82A6DD-92BB-4443-B5A5-05240DD5580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pt-BR"/>
            </a:p>
          </p:txBody>
        </p:sp>
        <p:sp>
          <p:nvSpPr>
            <p:cNvPr id="32" name="Isosceles Triangle 31">
              <a:extLst>
                <a:ext uri="{FF2B5EF4-FFF2-40B4-BE49-F238E27FC236}">
                  <a16:creationId xmlns:a16="http://schemas.microsoft.com/office/drawing/2014/main" id="{79832BCB-1DCF-46AC-9FFA-170791668D8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pt-BR"/>
            </a:p>
          </p:txBody>
        </p:sp>
      </p:grpSp>
      <p:sp useBgFill="1">
        <p:nvSpPr>
          <p:cNvPr id="34" name="Rectangle 33">
            <a:extLst>
              <a:ext uri="{FF2B5EF4-FFF2-40B4-BE49-F238E27FC236}">
                <a16:creationId xmlns:a16="http://schemas.microsoft.com/office/drawing/2014/main" id="{4E74DA95-CD7A-4D5E-9D27-67A759CE70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ln w="22225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14AA3B5C-0C55-4FFF-9C45-8F9F7C074A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081305" y="1650669"/>
            <a:ext cx="0" cy="343196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7" descr="C:\WINDOWS\Desktop\Particular Gustavo\Mara\Logo bmp.jpg">
            <a:extLst>
              <a:ext uri="{FF2B5EF4-FFF2-40B4-BE49-F238E27FC236}">
                <a16:creationId xmlns:a16="http://schemas.microsoft.com/office/drawing/2014/main" id="{DF6DDE64-4948-F0B2-D52A-0C98C02CDA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899948" y="2625214"/>
            <a:ext cx="4589046" cy="10561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A5FBCC85-087F-1573-8686-FE82514B4A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8732" y="469329"/>
            <a:ext cx="6448041" cy="5897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51389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9D6E9B-CB85-9F00-71CF-E9713758AB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FFC5EBD2-338F-EAC0-3122-D11B09F2804B}"/>
              </a:ext>
            </a:extLst>
          </p:cNvPr>
          <p:cNvSpPr txBox="1"/>
          <p:nvPr/>
        </p:nvSpPr>
        <p:spPr>
          <a:xfrm>
            <a:off x="3672350" y="221227"/>
            <a:ext cx="352486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1" dirty="0">
                <a:latin typeface="Calibri" panose="020F0502020204030204" pitchFamily="34" charset="0"/>
                <a:cs typeface="Calibri" panose="020F0502020204030204" pitchFamily="34" charset="0"/>
              </a:rPr>
              <a:t>Programação 2024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3D7270F8-1FA6-F9E1-65DF-F78DEA4EE1B8}"/>
              </a:ext>
            </a:extLst>
          </p:cNvPr>
          <p:cNvSpPr txBox="1"/>
          <p:nvPr/>
        </p:nvSpPr>
        <p:spPr>
          <a:xfrm>
            <a:off x="0" y="786094"/>
            <a:ext cx="11960942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26 DE NOVEMBRO   -16 CURSOS PRE CONGRESSO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27 DE NOVEMBRO  </a:t>
            </a:r>
            <a: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- </a:t>
            </a: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CURSO DE PREVENÇÃO E TRATAMENTO DE FERIDAS CRÔNICAS  PARA  TÉCNICOS DE ENFERMAGEM –  COSEMS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endParaRPr kumimoji="0" lang="pt-BR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27 E 28 DE NOVEMBRO – III SIMPOSIO DE PLANTAS MEDICINAIS E FITOTERÁPICOS NA PREVENÇÃO E TRATAMENTO DE FERIDAS.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27 DE NOVEMBRO -  I FÓRUM DE  FERIDAS PRETAS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28 DE NOVEMBRO -  I SIMPOSIO DE PELE NEGRA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29  DE NOVEMBRO – III FÓRUM SOBRE DOENÇA FALCIFORME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29 DE </a:t>
            </a:r>
            <a:r>
              <a:rPr kumimoji="0" lang="pt-BR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DE</a:t>
            </a: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DEZEMBRO – I ENCONTRO D INTERLIGAS ESTUDANTIL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endParaRPr kumimoji="0" lang="pt-BR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56 MESAS REDONDAS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11 CONFERENCIAS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6 PAINEIS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2 TALK SHOWW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endParaRPr kumimoji="0" lang="pt-BR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202  PALESTRANTES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27 PALESTRANTES INTERNACIONAIS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endParaRPr kumimoji="0" lang="pt-BR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061730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84CA0D-4583-8B22-7797-CE8F301B29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7" descr="C:\WINDOWS\Desktop\Particular Gustavo\Mara\Logo bmp.jpg">
            <a:extLst>
              <a:ext uri="{FF2B5EF4-FFF2-40B4-BE49-F238E27FC236}">
                <a16:creationId xmlns:a16="http://schemas.microsoft.com/office/drawing/2014/main" id="{F11C087F-0A47-C3E7-A08B-A80607FDAF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15949" y="0"/>
            <a:ext cx="2433321" cy="8608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B7CA2867-A048-ED5A-8363-B035F2331CAD}"/>
              </a:ext>
            </a:extLst>
          </p:cNvPr>
          <p:cNvSpPr txBox="1"/>
          <p:nvPr/>
        </p:nvSpPr>
        <p:spPr>
          <a:xfrm>
            <a:off x="142730" y="0"/>
            <a:ext cx="3875528" cy="63094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b="1" i="0" dirty="0">
                <a:solidFill>
                  <a:srgbClr val="000000"/>
                </a:solidFill>
                <a:effectLst/>
                <a:latin typeface="-apple-system"/>
              </a:rPr>
              <a:t>EMPRESA PARTICIPANTES DA EXPOSIÇÃO DO CONGRESSO 2024.</a:t>
            </a:r>
            <a:br>
              <a:rPr lang="pt-BR" b="1" dirty="0"/>
            </a:br>
            <a:r>
              <a:rPr lang="pt-BR" sz="1600" b="0" i="0" dirty="0">
                <a:solidFill>
                  <a:srgbClr val="000000"/>
                </a:solidFill>
                <a:effectLst/>
                <a:latin typeface="-apple-system"/>
              </a:rPr>
              <a:t>DBS</a:t>
            </a:r>
            <a:br>
              <a:rPr lang="pt-BR" sz="1600" dirty="0"/>
            </a:br>
            <a:r>
              <a:rPr lang="pt-BR" sz="1600" b="0" i="0" dirty="0">
                <a:solidFill>
                  <a:srgbClr val="000000"/>
                </a:solidFill>
                <a:effectLst/>
                <a:latin typeface="-apple-system"/>
              </a:rPr>
              <a:t>HELIANTO</a:t>
            </a:r>
            <a:br>
              <a:rPr lang="pt-BR" sz="1600" dirty="0"/>
            </a:br>
            <a:r>
              <a:rPr lang="pt-BR" sz="1600" b="0" i="0" dirty="0">
                <a:solidFill>
                  <a:srgbClr val="000000"/>
                </a:solidFill>
                <a:effectLst/>
                <a:latin typeface="-apple-system"/>
              </a:rPr>
              <a:t>SMITH &amp; NEPHEW</a:t>
            </a:r>
            <a:br>
              <a:rPr lang="pt-BR" sz="1600" dirty="0"/>
            </a:br>
            <a:r>
              <a:rPr lang="pt-BR" sz="1600" b="0" i="0" dirty="0">
                <a:solidFill>
                  <a:srgbClr val="000000"/>
                </a:solidFill>
                <a:effectLst/>
                <a:latin typeface="-apple-system"/>
              </a:rPr>
              <a:t>ARKTUS</a:t>
            </a:r>
            <a:br>
              <a:rPr lang="pt-BR" sz="1600" dirty="0"/>
            </a:br>
            <a:r>
              <a:rPr lang="pt-BR" sz="1600" b="0" i="0" dirty="0">
                <a:solidFill>
                  <a:srgbClr val="000000"/>
                </a:solidFill>
                <a:effectLst/>
                <a:latin typeface="-apple-system"/>
              </a:rPr>
              <a:t>BBRAUN</a:t>
            </a:r>
            <a:br>
              <a:rPr lang="pt-BR" sz="1600" dirty="0"/>
            </a:br>
            <a:r>
              <a:rPr lang="pt-BR" sz="1600" b="0" i="0" dirty="0">
                <a:solidFill>
                  <a:srgbClr val="000000"/>
                </a:solidFill>
                <a:effectLst/>
                <a:latin typeface="-apple-system"/>
              </a:rPr>
              <a:t>CONVATEC</a:t>
            </a:r>
            <a:br>
              <a:rPr lang="pt-BR" sz="1600" dirty="0"/>
            </a:br>
            <a:r>
              <a:rPr lang="pt-BR" sz="1600" b="0" i="0" dirty="0">
                <a:solidFill>
                  <a:srgbClr val="000000"/>
                </a:solidFill>
                <a:effectLst/>
                <a:latin typeface="-apple-system"/>
              </a:rPr>
              <a:t>HARTMANN</a:t>
            </a:r>
            <a:br>
              <a:rPr lang="pt-BR" sz="1600" dirty="0"/>
            </a:br>
            <a:r>
              <a:rPr lang="pt-BR" sz="1600" b="0" i="0" dirty="0">
                <a:solidFill>
                  <a:srgbClr val="000000"/>
                </a:solidFill>
                <a:effectLst/>
                <a:latin typeface="-apple-system"/>
              </a:rPr>
              <a:t>NESTLÉ</a:t>
            </a:r>
            <a:br>
              <a:rPr lang="pt-BR" sz="1600" dirty="0"/>
            </a:br>
            <a:r>
              <a:rPr lang="pt-BR" sz="1600" b="0" i="0" dirty="0">
                <a:solidFill>
                  <a:srgbClr val="000000"/>
                </a:solidFill>
                <a:effectLst/>
                <a:latin typeface="-apple-system"/>
              </a:rPr>
              <a:t>BIOCURE</a:t>
            </a:r>
            <a:br>
              <a:rPr lang="pt-BR" sz="1600" dirty="0"/>
            </a:br>
            <a:r>
              <a:rPr lang="pt-BR" sz="1600" b="0" i="0" dirty="0">
                <a:solidFill>
                  <a:srgbClr val="000000"/>
                </a:solidFill>
                <a:effectLst/>
                <a:latin typeface="-apple-system"/>
              </a:rPr>
              <a:t>LIVRARIA UNITEC (TECBOOK)</a:t>
            </a:r>
            <a:br>
              <a:rPr lang="pt-BR" sz="1600" dirty="0"/>
            </a:br>
            <a:r>
              <a:rPr lang="pt-BR" sz="1600" b="0" i="0" dirty="0">
                <a:solidFill>
                  <a:srgbClr val="000000"/>
                </a:solidFill>
                <a:effectLst/>
                <a:latin typeface="-apple-system"/>
              </a:rPr>
              <a:t>VUELO</a:t>
            </a:r>
            <a:br>
              <a:rPr lang="pt-BR" sz="1600" dirty="0"/>
            </a:br>
            <a:r>
              <a:rPr lang="pt-BR" sz="1600" b="0" i="0" dirty="0">
                <a:solidFill>
                  <a:srgbClr val="000000"/>
                </a:solidFill>
                <a:effectLst/>
                <a:latin typeface="-apple-system"/>
              </a:rPr>
              <a:t>POOLFIX</a:t>
            </a:r>
            <a:br>
              <a:rPr lang="pt-BR" sz="1600" dirty="0"/>
            </a:br>
            <a:r>
              <a:rPr lang="pt-BR" sz="1600" b="0" i="0" dirty="0">
                <a:solidFill>
                  <a:srgbClr val="000000"/>
                </a:solidFill>
                <a:effectLst/>
                <a:latin typeface="-apple-system"/>
              </a:rPr>
              <a:t>BY CORPUS</a:t>
            </a:r>
            <a:br>
              <a:rPr lang="pt-BR" sz="1600" dirty="0"/>
            </a:br>
            <a:r>
              <a:rPr lang="pt-BR" sz="1600" b="0" i="0" dirty="0">
                <a:solidFill>
                  <a:srgbClr val="000000"/>
                </a:solidFill>
                <a:effectLst/>
                <a:latin typeface="-apple-system"/>
              </a:rPr>
              <a:t>IN LASER</a:t>
            </a:r>
            <a:br>
              <a:rPr lang="pt-BR" sz="1600" dirty="0"/>
            </a:br>
            <a:r>
              <a:rPr lang="pt-BR" sz="1600" b="0" i="0" dirty="0">
                <a:solidFill>
                  <a:srgbClr val="000000"/>
                </a:solidFill>
                <a:effectLst/>
                <a:latin typeface="-apple-system"/>
              </a:rPr>
              <a:t>GAMAN PHARMA</a:t>
            </a:r>
            <a:br>
              <a:rPr lang="pt-BR" sz="1600" dirty="0"/>
            </a:br>
            <a:r>
              <a:rPr lang="pt-BR" sz="1600" b="0" i="0" dirty="0">
                <a:solidFill>
                  <a:srgbClr val="000000"/>
                </a:solidFill>
                <a:effectLst/>
                <a:latin typeface="-apple-system"/>
              </a:rPr>
              <a:t>SALUS</a:t>
            </a:r>
            <a:br>
              <a:rPr lang="pt-BR" sz="1600" dirty="0"/>
            </a:br>
            <a:r>
              <a:rPr lang="pt-BR" sz="1600" b="0" i="0" dirty="0">
                <a:solidFill>
                  <a:srgbClr val="000000"/>
                </a:solidFill>
                <a:effectLst/>
                <a:latin typeface="-apple-system"/>
              </a:rPr>
              <a:t>DMC E PHILOZON</a:t>
            </a:r>
            <a:br>
              <a:rPr lang="pt-BR" sz="1600" dirty="0"/>
            </a:br>
            <a:r>
              <a:rPr lang="pt-BR" sz="1600" b="0" i="0" dirty="0">
                <a:solidFill>
                  <a:srgbClr val="000000"/>
                </a:solidFill>
                <a:effectLst/>
                <a:latin typeface="-apple-system"/>
              </a:rPr>
              <a:t>COSMODERMA</a:t>
            </a:r>
            <a:br>
              <a:rPr lang="pt-BR" sz="1600" dirty="0"/>
            </a:br>
            <a:r>
              <a:rPr lang="pt-BR" sz="1600" b="0" i="0" dirty="0">
                <a:solidFill>
                  <a:srgbClr val="000000"/>
                </a:solidFill>
                <a:effectLst/>
                <a:latin typeface="-apple-system"/>
              </a:rPr>
              <a:t>LUNIV</a:t>
            </a:r>
            <a:br>
              <a:rPr lang="pt-BR" sz="1600" dirty="0"/>
            </a:br>
            <a:r>
              <a:rPr lang="pt-BR" sz="1600" b="0" i="0" dirty="0">
                <a:solidFill>
                  <a:srgbClr val="000000"/>
                </a:solidFill>
                <a:effectLst/>
                <a:latin typeface="-apple-system"/>
              </a:rPr>
              <a:t>VW PHARMA</a:t>
            </a:r>
            <a:br>
              <a:rPr lang="pt-BR" sz="1600" dirty="0"/>
            </a:br>
            <a:r>
              <a:rPr lang="pt-BR" sz="1600" b="0" i="0" dirty="0">
                <a:solidFill>
                  <a:srgbClr val="000000"/>
                </a:solidFill>
                <a:effectLst/>
                <a:latin typeface="-apple-system"/>
              </a:rPr>
              <a:t>HIALUROZ</a:t>
            </a:r>
            <a:br>
              <a:rPr lang="pt-BR" sz="1600" dirty="0"/>
            </a:br>
            <a:r>
              <a:rPr lang="pt-BR" sz="1600" b="0" i="0" dirty="0">
                <a:solidFill>
                  <a:srgbClr val="000000"/>
                </a:solidFill>
                <a:effectLst/>
                <a:latin typeface="-apple-system"/>
              </a:rPr>
              <a:t>MOLNLYCKE</a:t>
            </a:r>
            <a:br>
              <a:rPr lang="pt-BR" sz="1600" dirty="0"/>
            </a:br>
            <a:r>
              <a:rPr lang="pt-BR" sz="1600" b="0" i="0" dirty="0">
                <a:solidFill>
                  <a:srgbClr val="000000"/>
                </a:solidFill>
                <a:effectLst/>
                <a:latin typeface="-apple-system"/>
              </a:rPr>
              <a:t>MISSER</a:t>
            </a:r>
            <a:endParaRPr lang="pt-BR" sz="1600" dirty="0"/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6D781830-DFBD-42C1-1F25-97B77DDBACBF}"/>
              </a:ext>
            </a:extLst>
          </p:cNvPr>
          <p:cNvSpPr txBox="1"/>
          <p:nvPr/>
        </p:nvSpPr>
        <p:spPr>
          <a:xfrm>
            <a:off x="4396546" y="430445"/>
            <a:ext cx="2564694" cy="57554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600" b="0" i="0" dirty="0">
                <a:solidFill>
                  <a:srgbClr val="000000"/>
                </a:solidFill>
                <a:effectLst/>
                <a:latin typeface="-apple-system"/>
              </a:rPr>
              <a:t>GRUPO BYILD</a:t>
            </a:r>
            <a:br>
              <a:rPr lang="pt-BR" sz="1600" dirty="0"/>
            </a:br>
            <a:r>
              <a:rPr lang="pt-BR" sz="1600" b="0" i="0" dirty="0">
                <a:solidFill>
                  <a:srgbClr val="000000"/>
                </a:solidFill>
                <a:effectLst/>
                <a:latin typeface="-apple-system"/>
              </a:rPr>
              <a:t>VENOSAN</a:t>
            </a:r>
            <a:br>
              <a:rPr lang="pt-BR" sz="1600" dirty="0"/>
            </a:br>
            <a:r>
              <a:rPr lang="pt-BR" sz="1600" b="0" i="0" dirty="0">
                <a:solidFill>
                  <a:srgbClr val="000000"/>
                </a:solidFill>
                <a:effectLst/>
                <a:latin typeface="-apple-system"/>
              </a:rPr>
              <a:t>SESAB</a:t>
            </a:r>
            <a:br>
              <a:rPr lang="pt-BR" sz="1600" dirty="0"/>
            </a:br>
            <a:r>
              <a:rPr lang="pt-BR" sz="1600" b="0" i="0" dirty="0">
                <a:solidFill>
                  <a:srgbClr val="000000"/>
                </a:solidFill>
                <a:effectLst/>
                <a:latin typeface="-apple-system"/>
              </a:rPr>
              <a:t>URGO</a:t>
            </a:r>
            <a:br>
              <a:rPr lang="pt-BR" sz="1600" dirty="0"/>
            </a:br>
            <a:r>
              <a:rPr lang="pt-BR" sz="1600" b="0" i="0" dirty="0">
                <a:solidFill>
                  <a:srgbClr val="000000"/>
                </a:solidFill>
                <a:effectLst/>
                <a:latin typeface="-apple-system"/>
              </a:rPr>
              <a:t>VIDE BULA</a:t>
            </a:r>
            <a:br>
              <a:rPr lang="pt-BR" sz="1600" dirty="0"/>
            </a:br>
            <a:r>
              <a:rPr lang="pt-BR" sz="1600" b="0" i="0" dirty="0">
                <a:solidFill>
                  <a:srgbClr val="000000"/>
                </a:solidFill>
                <a:effectLst/>
                <a:latin typeface="-apple-system"/>
              </a:rPr>
              <a:t>PHOLIAS</a:t>
            </a:r>
            <a:br>
              <a:rPr lang="pt-BR" sz="1600" dirty="0"/>
            </a:br>
            <a:r>
              <a:rPr lang="pt-BR" sz="1600" b="0" i="0" dirty="0">
                <a:solidFill>
                  <a:srgbClr val="000000"/>
                </a:solidFill>
                <a:effectLst/>
                <a:latin typeface="-apple-system"/>
              </a:rPr>
              <a:t>APSEN</a:t>
            </a:r>
            <a:br>
              <a:rPr lang="pt-BR" sz="1600" dirty="0"/>
            </a:br>
            <a:r>
              <a:rPr lang="pt-BR" sz="1600" b="0" i="0" dirty="0">
                <a:solidFill>
                  <a:srgbClr val="000000"/>
                </a:solidFill>
                <a:effectLst/>
                <a:latin typeface="-apple-system"/>
              </a:rPr>
              <a:t>TEGUM</a:t>
            </a:r>
            <a:br>
              <a:rPr lang="pt-BR" sz="1600" dirty="0"/>
            </a:br>
            <a:r>
              <a:rPr lang="pt-BR" sz="1600" b="0" i="0" dirty="0">
                <a:solidFill>
                  <a:srgbClr val="000000"/>
                </a:solidFill>
                <a:effectLst/>
                <a:latin typeface="-apple-system"/>
              </a:rPr>
              <a:t>MM EVENTOS</a:t>
            </a:r>
            <a:br>
              <a:rPr lang="pt-BR" sz="1600" dirty="0"/>
            </a:br>
            <a:r>
              <a:rPr lang="pt-BR" sz="1600" b="0" i="0" dirty="0">
                <a:solidFill>
                  <a:srgbClr val="000000"/>
                </a:solidFill>
                <a:effectLst/>
                <a:latin typeface="-apple-system"/>
              </a:rPr>
              <a:t>MESOESTIC</a:t>
            </a:r>
            <a:br>
              <a:rPr lang="pt-BR" sz="1600" dirty="0"/>
            </a:br>
            <a:r>
              <a:rPr lang="pt-BR" sz="1600" b="0" i="0" dirty="0">
                <a:solidFill>
                  <a:srgbClr val="000000"/>
                </a:solidFill>
                <a:effectLst/>
                <a:latin typeface="-apple-system"/>
              </a:rPr>
              <a:t>FACOP</a:t>
            </a:r>
            <a:br>
              <a:rPr lang="pt-BR" sz="1600" dirty="0"/>
            </a:br>
            <a:r>
              <a:rPr lang="pt-BR" sz="1600" b="0" i="0" dirty="0">
                <a:solidFill>
                  <a:srgbClr val="000000"/>
                </a:solidFill>
                <a:effectLst/>
                <a:latin typeface="-apple-system"/>
              </a:rPr>
              <a:t>CTA</a:t>
            </a:r>
            <a:br>
              <a:rPr lang="pt-BR" sz="1600" dirty="0"/>
            </a:br>
            <a:r>
              <a:rPr lang="pt-BR" sz="1600" b="0" i="0" dirty="0">
                <a:solidFill>
                  <a:srgbClr val="000000"/>
                </a:solidFill>
                <a:effectLst/>
                <a:latin typeface="-apple-system"/>
              </a:rPr>
              <a:t>CARDINAL HEALTH</a:t>
            </a:r>
            <a:br>
              <a:rPr lang="pt-BR" sz="1600" dirty="0"/>
            </a:br>
            <a:r>
              <a:rPr lang="pt-BR" sz="1600" b="0" i="0" dirty="0">
                <a:solidFill>
                  <a:srgbClr val="000000"/>
                </a:solidFill>
                <a:effectLst/>
                <a:latin typeface="-apple-system"/>
              </a:rPr>
              <a:t>PHARMACURE</a:t>
            </a:r>
            <a:br>
              <a:rPr lang="pt-BR" sz="1600" dirty="0"/>
            </a:br>
            <a:r>
              <a:rPr lang="pt-BR" sz="1600" b="0" i="0" dirty="0">
                <a:solidFill>
                  <a:srgbClr val="000000"/>
                </a:solidFill>
                <a:effectLst/>
                <a:latin typeface="-apple-system"/>
              </a:rPr>
              <a:t>HARMONIZE GOLD</a:t>
            </a:r>
            <a:br>
              <a:rPr lang="pt-BR" sz="1600" dirty="0"/>
            </a:br>
            <a:r>
              <a:rPr lang="pt-BR" sz="1600" b="0" i="0" dirty="0">
                <a:solidFill>
                  <a:srgbClr val="000000"/>
                </a:solidFill>
                <a:effectLst/>
                <a:latin typeface="-apple-system"/>
              </a:rPr>
              <a:t>LILIOZ</a:t>
            </a:r>
            <a:br>
              <a:rPr lang="pt-BR" sz="1600" dirty="0"/>
            </a:br>
            <a:r>
              <a:rPr lang="pt-BR" sz="1600" b="0" i="0" dirty="0">
                <a:solidFill>
                  <a:srgbClr val="000000"/>
                </a:solidFill>
                <a:effectLst/>
                <a:latin typeface="-apple-system"/>
              </a:rPr>
              <a:t>INSTITUTO SOLAR</a:t>
            </a:r>
            <a:br>
              <a:rPr lang="pt-BR" sz="1600" dirty="0"/>
            </a:br>
            <a:r>
              <a:rPr lang="pt-BR" sz="1600" b="0" i="0" dirty="0">
                <a:solidFill>
                  <a:srgbClr val="000000"/>
                </a:solidFill>
                <a:effectLst/>
                <a:latin typeface="-apple-system"/>
              </a:rPr>
              <a:t>MASTER GROUP </a:t>
            </a:r>
            <a:br>
              <a:rPr lang="pt-BR" sz="1600" dirty="0"/>
            </a:br>
            <a:r>
              <a:rPr lang="pt-BR" sz="1600" b="0" i="0" dirty="0">
                <a:solidFill>
                  <a:srgbClr val="000000"/>
                </a:solidFill>
                <a:effectLst/>
                <a:latin typeface="-apple-system"/>
              </a:rPr>
              <a:t>GEV COMÉRCIO</a:t>
            </a:r>
            <a:br>
              <a:rPr lang="pt-BR" sz="1600" dirty="0"/>
            </a:br>
            <a:r>
              <a:rPr lang="pt-BR" sz="1600" b="0" i="0" dirty="0">
                <a:solidFill>
                  <a:srgbClr val="000000"/>
                </a:solidFill>
                <a:effectLst/>
                <a:latin typeface="-apple-system"/>
              </a:rPr>
              <a:t>HL MED</a:t>
            </a:r>
            <a:br>
              <a:rPr lang="pt-BR" sz="1600" dirty="0"/>
            </a:br>
            <a:r>
              <a:rPr lang="pt-BR" sz="1600" b="0" i="0" dirty="0">
                <a:solidFill>
                  <a:srgbClr val="000000"/>
                </a:solidFill>
                <a:effectLst/>
                <a:latin typeface="-apple-system"/>
              </a:rPr>
              <a:t>COLOPLAST</a:t>
            </a:r>
            <a:br>
              <a:rPr lang="pt-BR" sz="1600" dirty="0"/>
            </a:br>
            <a:r>
              <a:rPr lang="pt-BR" sz="1600" b="0" i="0" dirty="0">
                <a:solidFill>
                  <a:srgbClr val="000000"/>
                </a:solidFill>
                <a:effectLst/>
                <a:latin typeface="-apple-system"/>
              </a:rPr>
              <a:t>CONVATEC</a:t>
            </a:r>
            <a:br>
              <a:rPr lang="pt-BR" sz="1600" dirty="0"/>
            </a:br>
            <a:endParaRPr lang="pt-BR" sz="1600" dirty="0"/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64BC9F5F-F19A-4036-6F1B-D8209AD0414E}"/>
              </a:ext>
            </a:extLst>
          </p:cNvPr>
          <p:cNvSpPr txBox="1"/>
          <p:nvPr/>
        </p:nvSpPr>
        <p:spPr>
          <a:xfrm>
            <a:off x="7075539" y="430445"/>
            <a:ext cx="2068461" cy="48013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b="0" i="0" dirty="0">
                <a:solidFill>
                  <a:srgbClr val="000000"/>
                </a:solidFill>
                <a:effectLst/>
                <a:latin typeface="-apple-system"/>
              </a:rPr>
              <a:t>HARMONIZAPHAR</a:t>
            </a:r>
            <a:br>
              <a:rPr lang="pt-BR" dirty="0"/>
            </a:br>
            <a:r>
              <a:rPr lang="pt-BR" b="0" i="0" dirty="0">
                <a:solidFill>
                  <a:srgbClr val="000000"/>
                </a:solidFill>
                <a:effectLst/>
                <a:latin typeface="-apple-system"/>
              </a:rPr>
              <a:t>CRISTÁLIA</a:t>
            </a:r>
            <a:br>
              <a:rPr lang="pt-BR" dirty="0"/>
            </a:br>
            <a:r>
              <a:rPr lang="pt-BR" b="0" i="0" dirty="0">
                <a:solidFill>
                  <a:srgbClr val="000000"/>
                </a:solidFill>
                <a:effectLst/>
                <a:latin typeface="-apple-system"/>
              </a:rPr>
              <a:t>COREN BA</a:t>
            </a:r>
            <a:br>
              <a:rPr lang="pt-BR" dirty="0"/>
            </a:br>
            <a:r>
              <a:rPr lang="pt-BR" b="0" i="0" dirty="0">
                <a:solidFill>
                  <a:srgbClr val="000000"/>
                </a:solidFill>
                <a:effectLst/>
                <a:latin typeface="-apple-system"/>
              </a:rPr>
              <a:t>COSENS</a:t>
            </a:r>
            <a:br>
              <a:rPr lang="pt-BR" dirty="0"/>
            </a:br>
            <a:r>
              <a:rPr lang="pt-BR" b="0" i="0" dirty="0">
                <a:solidFill>
                  <a:srgbClr val="000000"/>
                </a:solidFill>
                <a:effectLst/>
                <a:latin typeface="-apple-system"/>
              </a:rPr>
              <a:t>VLACIOS</a:t>
            </a:r>
            <a:br>
              <a:rPr lang="pt-BR" dirty="0"/>
            </a:br>
            <a:r>
              <a:rPr lang="pt-BR" b="0" i="0" dirty="0">
                <a:solidFill>
                  <a:srgbClr val="000000"/>
                </a:solidFill>
                <a:effectLst/>
                <a:latin typeface="-apple-system"/>
              </a:rPr>
              <a:t>SOBENFEE</a:t>
            </a:r>
            <a:br>
              <a:rPr lang="pt-BR" dirty="0"/>
            </a:br>
            <a:r>
              <a:rPr lang="pt-BR" b="0" i="0" dirty="0">
                <a:solidFill>
                  <a:srgbClr val="000000"/>
                </a:solidFill>
                <a:effectLst/>
                <a:latin typeface="-apple-system"/>
              </a:rPr>
              <a:t>CURATIVOS</a:t>
            </a:r>
            <a:br>
              <a:rPr lang="pt-BR" dirty="0"/>
            </a:br>
            <a:r>
              <a:rPr lang="pt-BR" b="0" i="0" dirty="0">
                <a:solidFill>
                  <a:srgbClr val="000000"/>
                </a:solidFill>
                <a:effectLst/>
                <a:latin typeface="-apple-system"/>
              </a:rPr>
              <a:t>CAFÉ BELLO GRÃO</a:t>
            </a:r>
            <a:br>
              <a:rPr lang="pt-BR" dirty="0"/>
            </a:br>
            <a:r>
              <a:rPr lang="pt-BR" b="0" i="0" dirty="0">
                <a:solidFill>
                  <a:srgbClr val="000000"/>
                </a:solidFill>
                <a:effectLst/>
                <a:latin typeface="-apple-system"/>
              </a:rPr>
              <a:t>BENEVIDES CHOCOLATES</a:t>
            </a:r>
            <a:br>
              <a:rPr lang="pt-BR" dirty="0"/>
            </a:br>
            <a:r>
              <a:rPr lang="pt-BR" b="0" i="0" dirty="0">
                <a:solidFill>
                  <a:srgbClr val="000000"/>
                </a:solidFill>
                <a:effectLst/>
                <a:latin typeface="-apple-system"/>
              </a:rPr>
              <a:t>AMAZON AÇAÍ FOOD BIKE</a:t>
            </a:r>
            <a:br>
              <a:rPr lang="pt-BR" dirty="0"/>
            </a:br>
            <a:r>
              <a:rPr lang="pt-BR" b="0" i="0" dirty="0">
                <a:solidFill>
                  <a:srgbClr val="000000"/>
                </a:solidFill>
                <a:effectLst/>
                <a:latin typeface="-apple-system"/>
              </a:rPr>
              <a:t>PURIPOCA PIPOCA GOURMET</a:t>
            </a:r>
            <a:br>
              <a:rPr lang="pt-BR" dirty="0"/>
            </a:br>
            <a:r>
              <a:rPr lang="pt-BR" b="0" i="0" dirty="0">
                <a:solidFill>
                  <a:srgbClr val="000000"/>
                </a:solidFill>
                <a:effectLst/>
                <a:latin typeface="-apple-system"/>
              </a:rPr>
              <a:t>PRODIET</a:t>
            </a:r>
            <a:br>
              <a:rPr lang="pt-BR" dirty="0"/>
            </a:br>
            <a:r>
              <a:rPr lang="pt-BR" b="0" i="0" dirty="0">
                <a:solidFill>
                  <a:srgbClr val="000000"/>
                </a:solidFill>
                <a:effectLst/>
                <a:latin typeface="-apple-system"/>
              </a:rPr>
              <a:t>REVITALIZE APP</a:t>
            </a:r>
            <a:br>
              <a:rPr lang="pt-BR" dirty="0"/>
            </a:br>
            <a:r>
              <a:rPr lang="pt-BR" b="0" i="0" dirty="0">
                <a:solidFill>
                  <a:srgbClr val="000000"/>
                </a:solidFill>
                <a:effectLst/>
                <a:latin typeface="-apple-system"/>
              </a:rPr>
              <a:t>VASCULAR TECH 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0997685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CAB1BC9-FE3B-95AF-2EA8-3102E96336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13702" y="36560"/>
            <a:ext cx="7388943" cy="1413976"/>
          </a:xfrm>
        </p:spPr>
        <p:txBody>
          <a:bodyPr>
            <a:normAutofit/>
          </a:bodyPr>
          <a:lstStyle/>
          <a:p>
            <a:r>
              <a:rPr lang="pt-BR" dirty="0"/>
              <a:t>	</a:t>
            </a:r>
            <a:r>
              <a:rPr lang="pt-BR" b="1" dirty="0">
                <a:solidFill>
                  <a:schemeClr val="tx1"/>
                </a:solidFill>
              </a:rPr>
              <a:t>Livros Editados pela </a:t>
            </a:r>
            <a:r>
              <a:rPr lang="pt-BR" b="1" dirty="0" err="1">
                <a:solidFill>
                  <a:schemeClr val="tx1"/>
                </a:solidFill>
              </a:rPr>
              <a:t>SOBENFeE</a:t>
            </a:r>
            <a:r>
              <a:rPr lang="pt-BR" b="1" dirty="0">
                <a:solidFill>
                  <a:schemeClr val="tx1"/>
                </a:solidFill>
              </a:rPr>
              <a:t>.</a:t>
            </a:r>
            <a:br>
              <a:rPr lang="pt-BR" b="1" dirty="0">
                <a:solidFill>
                  <a:schemeClr val="tx1"/>
                </a:solidFill>
              </a:rPr>
            </a:br>
            <a:r>
              <a:rPr lang="pt-BR" b="1" dirty="0">
                <a:solidFill>
                  <a:schemeClr val="tx1"/>
                </a:solidFill>
              </a:rPr>
              <a:t> </a:t>
            </a: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E679DDFE-7F9C-E4C7-C965-1796C0B1FB38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609" y="1649689"/>
            <a:ext cx="3671802" cy="52083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3">
            <a:extLst>
              <a:ext uri="{FF2B5EF4-FFF2-40B4-BE49-F238E27FC236}">
                <a16:creationId xmlns:a16="http://schemas.microsoft.com/office/drawing/2014/main" id="{E3EB3BD3-89D6-ECA1-3249-F390199594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1572" y="1649688"/>
            <a:ext cx="3689018" cy="52083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7" descr="C:\WINDOWS\Desktop\Particular Gustavo\Mara\Logo bmp.jpg">
            <a:extLst>
              <a:ext uri="{FF2B5EF4-FFF2-40B4-BE49-F238E27FC236}">
                <a16:creationId xmlns:a16="http://schemas.microsoft.com/office/drawing/2014/main" id="{CA76F272-17D9-B5F6-5964-354477425A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103" y="-78595"/>
            <a:ext cx="2300748" cy="628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C7C2B97E-D1FC-A28D-74C7-09CC508B683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84366" y="1606820"/>
            <a:ext cx="4121116" cy="5214620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B22953F2-3E8C-D326-E035-2EE9F99A4A41}"/>
              </a:ext>
            </a:extLst>
          </p:cNvPr>
          <p:cNvSpPr txBox="1"/>
          <p:nvPr/>
        </p:nvSpPr>
        <p:spPr>
          <a:xfrm>
            <a:off x="9527458" y="663677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BR" dirty="0"/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67287AAF-2096-90EA-9FBF-45671F4C7EB8}"/>
              </a:ext>
            </a:extLst>
          </p:cNvPr>
          <p:cNvSpPr txBox="1"/>
          <p:nvPr/>
        </p:nvSpPr>
        <p:spPr>
          <a:xfrm>
            <a:off x="8583560" y="6175109"/>
            <a:ext cx="383111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>
                <a:latin typeface="Calibri" panose="020F0502020204030204" pitchFamily="34" charset="0"/>
                <a:cs typeface="Calibri" panose="020F0502020204030204" pitchFamily="34" charset="0"/>
              </a:rPr>
              <a:t>LANÇAMENTO ,  2024</a:t>
            </a:r>
          </a:p>
          <a:p>
            <a:endParaRPr lang="pt-BR" sz="24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83074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0E779F81-997E-261E-9A9A-EC5BF10B510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158" t="16151" r="20504" b="13487"/>
          <a:stretch/>
        </p:blipFill>
        <p:spPr bwMode="auto">
          <a:xfrm>
            <a:off x="162233" y="226810"/>
            <a:ext cx="9652344" cy="66311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1BBAC96F-3095-8A3C-DF77-2686880452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14577" y="226810"/>
            <a:ext cx="2161114" cy="4755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83616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DDE8DE2B-61C1-46D5-BEB8-521321C182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E012C92A-B902-4B69-BDCF-CCA3021FCB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A2BDBC14-42A0-4182-BFBA-0751F6350CB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Rectangle 23">
              <a:extLst>
                <a:ext uri="{FF2B5EF4-FFF2-40B4-BE49-F238E27FC236}">
                  <a16:creationId xmlns:a16="http://schemas.microsoft.com/office/drawing/2014/main" id="{902DC474-5BCC-4188-ACDC-AD63E6B187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pt-BR"/>
            </a:p>
          </p:txBody>
        </p:sp>
        <p:sp>
          <p:nvSpPr>
            <p:cNvPr id="13" name="Rectangle 25">
              <a:extLst>
                <a:ext uri="{FF2B5EF4-FFF2-40B4-BE49-F238E27FC236}">
                  <a16:creationId xmlns:a16="http://schemas.microsoft.com/office/drawing/2014/main" id="{7B427019-8592-4032-931B-4F27104C9DE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pt-BR"/>
            </a:p>
          </p:txBody>
        </p:sp>
        <p:sp>
          <p:nvSpPr>
            <p:cNvPr id="14" name="Isosceles Triangle 13">
              <a:extLst>
                <a:ext uri="{FF2B5EF4-FFF2-40B4-BE49-F238E27FC236}">
                  <a16:creationId xmlns:a16="http://schemas.microsoft.com/office/drawing/2014/main" id="{1D6E2CEA-A5BB-4CF7-B907-AE4DBF6748E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pt-BR"/>
            </a:p>
          </p:txBody>
        </p:sp>
        <p:sp>
          <p:nvSpPr>
            <p:cNvPr id="15" name="Rectangle 27">
              <a:extLst>
                <a:ext uri="{FF2B5EF4-FFF2-40B4-BE49-F238E27FC236}">
                  <a16:creationId xmlns:a16="http://schemas.microsoft.com/office/drawing/2014/main" id="{78D09D5A-29CC-4B32-9CE1-72E607558A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pt-BR"/>
            </a:p>
          </p:txBody>
        </p:sp>
        <p:sp>
          <p:nvSpPr>
            <p:cNvPr id="16" name="Rectangle 28">
              <a:extLst>
                <a:ext uri="{FF2B5EF4-FFF2-40B4-BE49-F238E27FC236}">
                  <a16:creationId xmlns:a16="http://schemas.microsoft.com/office/drawing/2014/main" id="{6DF3A3FC-950B-40B0-923D-0F0BC1A542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pt-BR"/>
            </a:p>
          </p:txBody>
        </p:sp>
        <p:sp>
          <p:nvSpPr>
            <p:cNvPr id="17" name="Rectangle 29">
              <a:extLst>
                <a:ext uri="{FF2B5EF4-FFF2-40B4-BE49-F238E27FC236}">
                  <a16:creationId xmlns:a16="http://schemas.microsoft.com/office/drawing/2014/main" id="{BCA0F2E1-CD3D-4521-9CCB-41A5CC6C543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pt-BR"/>
            </a:p>
          </p:txBody>
        </p:sp>
        <p:sp>
          <p:nvSpPr>
            <p:cNvPr id="18" name="Isosceles Triangle 17">
              <a:extLst>
                <a:ext uri="{FF2B5EF4-FFF2-40B4-BE49-F238E27FC236}">
                  <a16:creationId xmlns:a16="http://schemas.microsoft.com/office/drawing/2014/main" id="{9BA4F16A-21DC-462A-AD37-0A93C8B79E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pt-BR"/>
            </a:p>
          </p:txBody>
        </p:sp>
        <p:sp>
          <p:nvSpPr>
            <p:cNvPr id="19" name="Isosceles Triangle 18">
              <a:extLst>
                <a:ext uri="{FF2B5EF4-FFF2-40B4-BE49-F238E27FC236}">
                  <a16:creationId xmlns:a16="http://schemas.microsoft.com/office/drawing/2014/main" id="{FB75EBDD-038D-4572-A372-11493829570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pt-BR"/>
            </a:p>
          </p:txBody>
        </p:sp>
      </p:grpSp>
      <p:sp>
        <p:nvSpPr>
          <p:cNvPr id="21" name="Rectangle 20">
            <a:extLst>
              <a:ext uri="{FF2B5EF4-FFF2-40B4-BE49-F238E27FC236}">
                <a16:creationId xmlns:a16="http://schemas.microsoft.com/office/drawing/2014/main" id="{21029ED5-F105-4DD2-99C8-1E44228179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2D621E68-BF28-4A1C-B1A2-4E55E139E7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BE8BBE4D-F0DF-49B9-B75A-99DAC53ACA7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Rectangle 23">
              <a:extLst>
                <a:ext uri="{FF2B5EF4-FFF2-40B4-BE49-F238E27FC236}">
                  <a16:creationId xmlns:a16="http://schemas.microsoft.com/office/drawing/2014/main" id="{E0F07DDC-34A6-46A1-9DE9-2BBE2931A5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pt-BR"/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2CEB2BF9-B8DB-45B9-86EA-D197B5B1AEF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pt-BR"/>
            </a:p>
          </p:txBody>
        </p:sp>
        <p:sp>
          <p:nvSpPr>
            <p:cNvPr id="27" name="Isosceles Triangle 26">
              <a:extLst>
                <a:ext uri="{FF2B5EF4-FFF2-40B4-BE49-F238E27FC236}">
                  <a16:creationId xmlns:a16="http://schemas.microsoft.com/office/drawing/2014/main" id="{08B5BB34-3801-4E70-A981-FE007635E11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pt-BR"/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38432A75-2CEB-463C-A8F2-ABB50A79F4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pt-BR"/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E7E850B8-C050-4597-8BEB-113FEC9A27C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pt-BR"/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24ACC798-9CEC-4B6F-A8DD-F8E6FCCCF1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pt-BR"/>
            </a:p>
          </p:txBody>
        </p:sp>
        <p:sp>
          <p:nvSpPr>
            <p:cNvPr id="31" name="Isosceles Triangle 30">
              <a:extLst>
                <a:ext uri="{FF2B5EF4-FFF2-40B4-BE49-F238E27FC236}">
                  <a16:creationId xmlns:a16="http://schemas.microsoft.com/office/drawing/2014/main" id="{1D58A8C6-1294-4CD9-89BC-F1E981A524A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pt-BR"/>
            </a:p>
          </p:txBody>
        </p:sp>
        <p:sp>
          <p:nvSpPr>
            <p:cNvPr id="32" name="Isosceles Triangle 31">
              <a:extLst>
                <a:ext uri="{FF2B5EF4-FFF2-40B4-BE49-F238E27FC236}">
                  <a16:creationId xmlns:a16="http://schemas.microsoft.com/office/drawing/2014/main" id="{F32F2ED6-6143-46C4-A641-72D42732B6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pt-BR"/>
            </a:p>
          </p:txBody>
        </p:sp>
      </p:grpSp>
      <p:sp>
        <p:nvSpPr>
          <p:cNvPr id="34" name="Rectangle 33">
            <a:extLst>
              <a:ext uri="{FF2B5EF4-FFF2-40B4-BE49-F238E27FC236}">
                <a16:creationId xmlns:a16="http://schemas.microsoft.com/office/drawing/2014/main" id="{5C9652B3-A450-4ED6-8FBF-F536BA60B4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 w="22225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Espaço Reservado para Conteúdo 3" descr="Diagrama&#10;&#10;Descrição gerada automaticamente">
            <a:extLst>
              <a:ext uri="{FF2B5EF4-FFF2-40B4-BE49-F238E27FC236}">
                <a16:creationId xmlns:a16="http://schemas.microsoft.com/office/drawing/2014/main" id="{9131B44C-88F2-230B-D902-E28F3C2D66C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97" r="1" b="1"/>
          <a:stretch/>
        </p:blipFill>
        <p:spPr>
          <a:xfrm>
            <a:off x="568452" y="571500"/>
            <a:ext cx="11055096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58265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>
            <a:extLst>
              <a:ext uri="{FF2B5EF4-FFF2-40B4-BE49-F238E27FC236}">
                <a16:creationId xmlns:a16="http://schemas.microsoft.com/office/drawing/2014/main" id="{42EEB337-2F4D-F735-BE3A-30390C2ACDFD}"/>
              </a:ext>
            </a:extLst>
          </p:cNvPr>
          <p:cNvSpPr txBox="1"/>
          <p:nvPr/>
        </p:nvSpPr>
        <p:spPr>
          <a:xfrm>
            <a:off x="2612578" y="5623697"/>
            <a:ext cx="6099048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altLang="pt-BR" sz="2800" b="1" i="0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Site: </a:t>
            </a:r>
            <a:r>
              <a:rPr kumimoji="0" lang="pt-BR" altLang="pt-BR" sz="2800" b="1" i="0" u="sng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www.sobenfee.org.br</a:t>
            </a:r>
            <a:endParaRPr kumimoji="0" lang="pt-BR" altLang="pt-BR" sz="2800" b="1" i="0" strike="noStrike" kern="1200" cap="none" spc="0" normalizeH="0" baseline="0" noProof="0" dirty="0">
              <a:ln>
                <a:noFill/>
              </a:ln>
              <a:effectLst/>
              <a:uLnTx/>
              <a:uFillTx/>
              <a:ea typeface="+mn-ea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altLang="pt-BR" sz="2800" b="0" i="0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E-mail: sobenfee@sobenfee.org.br</a:t>
            </a: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EE8D11B0-8352-9EC5-B77F-EF0071E28106}"/>
              </a:ext>
            </a:extLst>
          </p:cNvPr>
          <p:cNvSpPr txBox="1"/>
          <p:nvPr/>
        </p:nvSpPr>
        <p:spPr>
          <a:xfrm>
            <a:off x="4075670" y="4957353"/>
            <a:ext cx="317286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b="1" dirty="0"/>
              <a:t>OBRIGADA!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99F91237-C650-16E0-C9DB-CB36BBD2C9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96590" y="271055"/>
            <a:ext cx="1883827" cy="475529"/>
          </a:xfrm>
          <a:prstGeom prst="rect">
            <a:avLst/>
          </a:prstGeom>
        </p:spPr>
      </p:pic>
      <p:pic>
        <p:nvPicPr>
          <p:cNvPr id="4" name="Picture 2">
            <a:extLst>
              <a:ext uri="{FF2B5EF4-FFF2-40B4-BE49-F238E27FC236}">
                <a16:creationId xmlns:a16="http://schemas.microsoft.com/office/drawing/2014/main" id="{52F6B43F-882A-3B23-26B8-6B67E3329C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7149" y="0"/>
            <a:ext cx="7064477" cy="51408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821234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A72DEF-37DF-297C-D2F1-74C935A992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7" descr="C:\WINDOWS\Desktop\Particular Gustavo\Mara\Logo bmp.jpg">
            <a:extLst>
              <a:ext uri="{FF2B5EF4-FFF2-40B4-BE49-F238E27FC236}">
                <a16:creationId xmlns:a16="http://schemas.microsoft.com/office/drawing/2014/main" id="{F7A7B2EA-6842-B55D-D77F-2E8E684BDB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15949" y="0"/>
            <a:ext cx="2433321" cy="8608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154628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Facetado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554</TotalTime>
  <Words>575</Words>
  <Application>Microsoft Office PowerPoint</Application>
  <PresentationFormat>Widescreen</PresentationFormat>
  <Paragraphs>39</Paragraphs>
  <Slides>15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10</vt:i4>
      </vt:variant>
      <vt:variant>
        <vt:lpstr>Tema</vt:lpstr>
      </vt:variant>
      <vt:variant>
        <vt:i4>2</vt:i4>
      </vt:variant>
      <vt:variant>
        <vt:lpstr>Títulos de slides</vt:lpstr>
      </vt:variant>
      <vt:variant>
        <vt:i4>15</vt:i4>
      </vt:variant>
    </vt:vector>
  </HeadingPairs>
  <TitlesOfParts>
    <vt:vector size="27" baseType="lpstr">
      <vt:lpstr>-apple-system</vt:lpstr>
      <vt:lpstr>Aptos</vt:lpstr>
      <vt:lpstr>Aptos Display</vt:lpstr>
      <vt:lpstr>Arial</vt:lpstr>
      <vt:lpstr>Calibri</vt:lpstr>
      <vt:lpstr>Tenorite</vt:lpstr>
      <vt:lpstr>Trebuchet MS</vt:lpstr>
      <vt:lpstr>Verdana</vt:lpstr>
      <vt:lpstr>Wingdings</vt:lpstr>
      <vt:lpstr>Wingdings 3</vt:lpstr>
      <vt:lpstr>Facetado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MISSÃO </vt:lpstr>
      <vt:lpstr>VISÃO  </vt:lpstr>
      <vt:lpstr>Apresentação do PowerPoint</vt:lpstr>
      <vt:lpstr>Apresentação do PowerPoint</vt:lpstr>
      <vt:lpstr>Apresentação do PowerPoint</vt:lpstr>
      <vt:lpstr> Livros Editados pela SOBENFeE.  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SOBENFeE</dc:title>
  <dc:creator>cicatrimed copacabana</dc:creator>
  <cp:lastModifiedBy>Mara Blanck</cp:lastModifiedBy>
  <cp:revision>5</cp:revision>
  <dcterms:created xsi:type="dcterms:W3CDTF">2022-05-23T16:42:03Z</dcterms:created>
  <dcterms:modified xsi:type="dcterms:W3CDTF">2024-11-04T16:24:01Z</dcterms:modified>
</cp:coreProperties>
</file>