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331C8-89DD-40E7-838E-69170D392FBF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9875E-D01D-4081-899C-8299A17EDB0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11;p1:notes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100"/>
            </a:pPr>
            <a:endParaRPr lang="pt-BR" sz="1100" smtClean="0">
              <a:latin typeface="Arial" charset="0"/>
              <a:cs typeface="Arial" charset="0"/>
            </a:endParaRPr>
          </a:p>
        </p:txBody>
      </p:sp>
      <p:sp>
        <p:nvSpPr>
          <p:cNvPr id="10243" name="Google Shape;12;p1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 cap="flat"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7E7C-A139-4BCD-BB56-D8CFBB327892}" type="datetimeFigureOut">
              <a:rPr lang="pt-BR" smtClean="0"/>
              <a:pPr/>
              <a:t>17/07/2024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E2A57-CDA0-4A11-B77E-283EBF5EF47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14;p1" descr="https://mail.globo.com/webmail/?_task=mail&amp;_action=get&amp;_mbox=INBOX&amp;_uid=85946&amp;_part=4&amp;_embed=1&amp;_mimeclass=image"/>
          <p:cNvSpPr txBox="1"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SzPts val="1800"/>
              <a:buFont typeface="Arial" charset="0"/>
              <a:buNone/>
            </a:pPr>
            <a:endParaRPr lang="pt-BR" sz="1800"/>
          </a:p>
        </p:txBody>
      </p:sp>
      <p:sp>
        <p:nvSpPr>
          <p:cNvPr id="3076" name="CaixaDeTexto 3"/>
          <p:cNvSpPr txBox="1">
            <a:spLocks noChangeArrowheads="1"/>
          </p:cNvSpPr>
          <p:nvPr/>
        </p:nvSpPr>
        <p:spPr bwMode="auto">
          <a:xfrm>
            <a:off x="6715125" y="5857875"/>
            <a:ext cx="20669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/>
              <a:t>18/07/2024</a:t>
            </a:r>
            <a:endParaRPr lang="pt-BR" sz="1600" b="1" dirty="0"/>
          </a:p>
          <a:p>
            <a:pPr algn="ctr"/>
            <a:r>
              <a:rPr lang="pt-BR" sz="1600" b="1" dirty="0">
                <a:latin typeface="Arial Narrow" pitchFamily="34" charset="0"/>
              </a:rPr>
              <a:t>Mariana Machado</a:t>
            </a:r>
          </a:p>
        </p:txBody>
      </p:sp>
      <p:pic>
        <p:nvPicPr>
          <p:cNvPr id="3078" name="Imagem 2" descr="MARCA_JUNT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227013"/>
            <a:ext cx="52292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85720" y="5309258"/>
            <a:ext cx="60960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r>
              <a:rPr lang="pt-BR" dirty="0" smtClean="0"/>
              <a:t>Adesão: 201 municípios         48,2% </a:t>
            </a:r>
            <a:br>
              <a:rPr lang="pt-BR" dirty="0" smtClean="0"/>
            </a:br>
            <a:r>
              <a:rPr lang="pt-BR" dirty="0" smtClean="0"/>
              <a:t>Região de Santa Maria da Vitória – Macro Oeste       100%</a:t>
            </a:r>
          </a:p>
          <a:p>
            <a:endParaRPr lang="pt-BR" dirty="0" smtClean="0"/>
          </a:p>
          <a:p>
            <a:r>
              <a:rPr lang="pt-BR" dirty="0" smtClean="0"/>
              <a:t>➖LINK: https://www.ipea.gov.br/pesquisa/index.php/626687 </a:t>
            </a:r>
            <a:endParaRPr lang="pt-BR" dirty="0"/>
          </a:p>
        </p:txBody>
      </p:sp>
      <p:sp>
        <p:nvSpPr>
          <p:cNvPr id="12" name="Seta para a direita 11"/>
          <p:cNvSpPr/>
          <p:nvPr/>
        </p:nvSpPr>
        <p:spPr>
          <a:xfrm>
            <a:off x="2643174" y="5659012"/>
            <a:ext cx="285752" cy="198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>
            <a:off x="4857752" y="5944764"/>
            <a:ext cx="285752" cy="198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pesquisa ipea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298" y="1214422"/>
            <a:ext cx="4229534" cy="4211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</Words>
  <Application>Microsoft Office PowerPoint</Application>
  <PresentationFormat>Apresentação na tela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COSEMSBA</dc:creator>
  <cp:lastModifiedBy>COSEMS-BA</cp:lastModifiedBy>
  <cp:revision>4</cp:revision>
  <dcterms:created xsi:type="dcterms:W3CDTF">2024-02-20T17:40:07Z</dcterms:created>
  <dcterms:modified xsi:type="dcterms:W3CDTF">2024-07-17T15:50:26Z</dcterms:modified>
</cp:coreProperties>
</file>