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331C8-89DD-40E7-838E-69170D392FBF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9875E-D01D-4081-899C-8299A17EDB0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11;p1:notes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100"/>
            </a:pPr>
            <a:endParaRPr lang="pt-BR" sz="1100" smtClean="0">
              <a:latin typeface="Arial" charset="0"/>
              <a:cs typeface="Arial" charset="0"/>
            </a:endParaRPr>
          </a:p>
        </p:txBody>
      </p:sp>
      <p:sp>
        <p:nvSpPr>
          <p:cNvPr id="10243" name="Google Shape;12;p1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 cap="flat"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14;p1" descr="https://mail.globo.com/webmail/?_task=mail&amp;_action=get&amp;_mbox=INBOX&amp;_uid=85946&amp;_part=4&amp;_embed=1&amp;_mimeclass=image"/>
          <p:cNvSpPr txBox="1"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SzPts val="1800"/>
              <a:buFont typeface="Arial" charset="0"/>
              <a:buNone/>
            </a:pPr>
            <a:endParaRPr lang="pt-BR" sz="1800"/>
          </a:p>
        </p:txBody>
      </p:sp>
      <p:sp>
        <p:nvSpPr>
          <p:cNvPr id="3076" name="CaixaDeTexto 3"/>
          <p:cNvSpPr txBox="1">
            <a:spLocks noChangeArrowheads="1"/>
          </p:cNvSpPr>
          <p:nvPr/>
        </p:nvSpPr>
        <p:spPr bwMode="auto">
          <a:xfrm>
            <a:off x="6715125" y="5857875"/>
            <a:ext cx="20669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/>
              <a:t>18/07/2024</a:t>
            </a:r>
            <a:endParaRPr lang="pt-BR" sz="1600" b="1" dirty="0"/>
          </a:p>
          <a:p>
            <a:pPr algn="ctr"/>
            <a:r>
              <a:rPr lang="pt-BR" sz="1600" b="1" dirty="0">
                <a:latin typeface="Arial Narrow" pitchFamily="34" charset="0"/>
              </a:rPr>
              <a:t>Mariana Machado</a:t>
            </a:r>
          </a:p>
        </p:txBody>
      </p:sp>
      <p:pic>
        <p:nvPicPr>
          <p:cNvPr id="3078" name="Imagem 2" descr="MARCA_JUNT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227013"/>
            <a:ext cx="52292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ângulo 9"/>
          <p:cNvSpPr/>
          <p:nvPr/>
        </p:nvSpPr>
        <p:spPr>
          <a:xfrm>
            <a:off x="1619258" y="1214422"/>
            <a:ext cx="60960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Fluxo de Doações de Medicamentos para o Rio Grande do Sul </a:t>
            </a:r>
            <a:endParaRPr lang="pt-BR" b="1" dirty="0"/>
          </a:p>
        </p:txBody>
      </p:sp>
      <p:pic>
        <p:nvPicPr>
          <p:cNvPr id="11" name="Imagem 10" descr="Fluxo de doação de medicamentos 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1643050"/>
            <a:ext cx="3096109" cy="5065208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3905274" y="2000802"/>
            <a:ext cx="48815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b="1" dirty="0" smtClean="0"/>
              <a:t> </a:t>
            </a:r>
            <a:r>
              <a:rPr lang="pt-BR" sz="1600" dirty="0" smtClean="0"/>
              <a:t>Serão aceitas doações somente da relação de medicamentos definida pela SES e COSEMS/RS.</a:t>
            </a:r>
          </a:p>
          <a:p>
            <a:endParaRPr lang="pt-BR" sz="1600" dirty="0" smtClean="0"/>
          </a:p>
          <a:p>
            <a:pPr>
              <a:buFont typeface="Arial" pitchFamily="34" charset="0"/>
              <a:buChar char="•"/>
            </a:pPr>
            <a:r>
              <a:rPr lang="pt-BR" sz="1600" b="1" dirty="0" smtClean="0"/>
              <a:t> </a:t>
            </a:r>
            <a:r>
              <a:rPr lang="pt-BR" sz="1600" dirty="0" smtClean="0"/>
              <a:t>Serão aceitas doações somente de medicamentos com validade igual ou superior a 180 dias</a:t>
            </a:r>
          </a:p>
          <a:p>
            <a:pPr>
              <a:buFont typeface="Arial" pitchFamily="34" charset="0"/>
              <a:buChar char="•"/>
            </a:pPr>
            <a:endParaRPr lang="pt-BR" sz="1600" b="1" dirty="0" smtClean="0"/>
          </a:p>
          <a:p>
            <a:pPr>
              <a:buFont typeface="Arial" pitchFamily="34" charset="0"/>
              <a:buChar char="•"/>
            </a:pPr>
            <a:r>
              <a:rPr lang="pt-BR" sz="1600" dirty="0" smtClean="0"/>
              <a:t> Serão aceitas doações somente de medicamentos que não necessitam de refrigeração.</a:t>
            </a:r>
          </a:p>
          <a:p>
            <a:pPr>
              <a:buFont typeface="Arial" pitchFamily="34" charset="0"/>
              <a:buChar char="•"/>
            </a:pPr>
            <a:endParaRPr lang="pt-BR" sz="1600" dirty="0" smtClean="0"/>
          </a:p>
          <a:p>
            <a:pPr>
              <a:buFont typeface="Arial" pitchFamily="34" charset="0"/>
              <a:buChar char="•"/>
            </a:pPr>
            <a:r>
              <a:rPr lang="pt-BR" sz="1600" dirty="0" smtClean="0"/>
              <a:t> Não serão aceitas doações de medicamentos que não estejam na lista de referência disponibilizada pela SES/RS e COSEMS/RS.</a:t>
            </a:r>
          </a:p>
          <a:p>
            <a:pPr>
              <a:buFont typeface="Arial" pitchFamily="34" charset="0"/>
              <a:buChar char="•"/>
            </a:pPr>
            <a:endParaRPr lang="pt-B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77</Words>
  <Application>Microsoft Office PowerPoint</Application>
  <PresentationFormat>Apresentação na tela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COSEMSBA</dc:creator>
  <cp:lastModifiedBy>COSEMS-BA</cp:lastModifiedBy>
  <cp:revision>5</cp:revision>
  <dcterms:created xsi:type="dcterms:W3CDTF">2024-02-20T17:40:07Z</dcterms:created>
  <dcterms:modified xsi:type="dcterms:W3CDTF">2024-07-17T15:51:13Z</dcterms:modified>
</cp:coreProperties>
</file>